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82" r:id="rId2"/>
    <p:sldId id="349" r:id="rId3"/>
    <p:sldId id="356" r:id="rId4"/>
    <p:sldId id="351" r:id="rId5"/>
    <p:sldId id="353" r:id="rId6"/>
    <p:sldId id="355" r:id="rId7"/>
    <p:sldId id="274" r:id="rId8"/>
    <p:sldId id="338" r:id="rId9"/>
    <p:sldId id="339" r:id="rId10"/>
    <p:sldId id="340" r:id="rId11"/>
    <p:sldId id="314" r:id="rId12"/>
    <p:sldId id="316" r:id="rId13"/>
    <p:sldId id="341" r:id="rId14"/>
    <p:sldId id="342" r:id="rId15"/>
    <p:sldId id="323" r:id="rId16"/>
    <p:sldId id="324" r:id="rId17"/>
    <p:sldId id="326" r:id="rId18"/>
    <p:sldId id="327" r:id="rId19"/>
    <p:sldId id="357" r:id="rId20"/>
    <p:sldId id="330" r:id="rId21"/>
    <p:sldId id="343" r:id="rId22"/>
    <p:sldId id="344" r:id="rId23"/>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CC"/>
    <a:srgbClr val="FF3300"/>
    <a:srgbClr val="66FFCC"/>
    <a:srgbClr val="CCFF99"/>
    <a:srgbClr val="FF505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91" autoAdjust="0"/>
  </p:normalViewPr>
  <p:slideViewPr>
    <p:cSldViewPr snapToGrid="0">
      <p:cViewPr varScale="1">
        <p:scale>
          <a:sx n="79" d="100"/>
          <a:sy n="79" d="100"/>
        </p:scale>
        <p:origin x="96"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04E660-64EC-4D79-A7DE-839224533E1A}"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it-IT"/>
        </a:p>
      </dgm:t>
    </dgm:pt>
    <dgm:pt modelId="{6F3D2884-7FAA-4162-94DE-50B85B11734F}">
      <dgm:prSet phldrT="[Testo]"/>
      <dgm:spPr/>
      <dgm:t>
        <a:bodyPr/>
        <a:lstStyle/>
        <a:p>
          <a:r>
            <a:rPr lang="it-IT" dirty="0"/>
            <a:t>Interna</a:t>
          </a:r>
        </a:p>
      </dgm:t>
    </dgm:pt>
    <dgm:pt modelId="{3B3E834A-C5D8-4CDD-BEBF-B26FA4E3940C}" type="parTrans" cxnId="{9773F2F0-FF31-4239-9E74-8CB5124794CA}">
      <dgm:prSet/>
      <dgm:spPr/>
      <dgm:t>
        <a:bodyPr/>
        <a:lstStyle/>
        <a:p>
          <a:endParaRPr lang="it-IT"/>
        </a:p>
      </dgm:t>
    </dgm:pt>
    <dgm:pt modelId="{68C72547-9B42-46BB-B1EB-25363D19C6BF}" type="sibTrans" cxnId="{9773F2F0-FF31-4239-9E74-8CB5124794CA}">
      <dgm:prSet/>
      <dgm:spPr/>
      <dgm:t>
        <a:bodyPr/>
        <a:lstStyle/>
        <a:p>
          <a:endParaRPr lang="it-IT"/>
        </a:p>
      </dgm:t>
    </dgm:pt>
    <dgm:pt modelId="{93196EFA-C37A-4A09-BE00-60CB942F4D15}">
      <dgm:prSet phldrT="[Testo]"/>
      <dgm:spPr/>
      <dgm:t>
        <a:bodyPr/>
        <a:lstStyle/>
        <a:p>
          <a:r>
            <a:rPr lang="it-IT" dirty="0"/>
            <a:t>Rapporti con la P.A.;</a:t>
          </a:r>
        </a:p>
      </dgm:t>
    </dgm:pt>
    <dgm:pt modelId="{80D0837A-110F-4AE2-B050-4B9BCABD0B65}" type="parTrans" cxnId="{7F945E2F-D31A-467C-BD9D-D4D0E51BDD80}">
      <dgm:prSet/>
      <dgm:spPr/>
      <dgm:t>
        <a:bodyPr/>
        <a:lstStyle/>
        <a:p>
          <a:endParaRPr lang="it-IT"/>
        </a:p>
      </dgm:t>
    </dgm:pt>
    <dgm:pt modelId="{CA6527F0-F5D4-4B83-92F9-C80490D69A85}" type="sibTrans" cxnId="{7F945E2F-D31A-467C-BD9D-D4D0E51BDD80}">
      <dgm:prSet/>
      <dgm:spPr/>
      <dgm:t>
        <a:bodyPr/>
        <a:lstStyle/>
        <a:p>
          <a:endParaRPr lang="it-IT"/>
        </a:p>
      </dgm:t>
    </dgm:pt>
    <dgm:pt modelId="{E1B89718-883A-4CB5-8CC2-E26CD3993B67}">
      <dgm:prSet phldrT="[Testo]"/>
      <dgm:spPr/>
      <dgm:t>
        <a:bodyPr/>
        <a:lstStyle/>
        <a:p>
          <a:r>
            <a:rPr lang="it-IT" dirty="0"/>
            <a:t>reputazione dell’impresa.</a:t>
          </a:r>
        </a:p>
      </dgm:t>
    </dgm:pt>
    <dgm:pt modelId="{49E773AA-FBB9-4979-B42B-90E9E4AF1CDA}" type="parTrans" cxnId="{5F5E583D-1953-442A-9EAD-F7E31FFA1FB9}">
      <dgm:prSet/>
      <dgm:spPr/>
      <dgm:t>
        <a:bodyPr/>
        <a:lstStyle/>
        <a:p>
          <a:endParaRPr lang="it-IT"/>
        </a:p>
      </dgm:t>
    </dgm:pt>
    <dgm:pt modelId="{B1DFF868-686F-43BF-83ED-69CF2AD7EE2F}" type="sibTrans" cxnId="{5F5E583D-1953-442A-9EAD-F7E31FFA1FB9}">
      <dgm:prSet/>
      <dgm:spPr/>
      <dgm:t>
        <a:bodyPr/>
        <a:lstStyle/>
        <a:p>
          <a:endParaRPr lang="it-IT"/>
        </a:p>
      </dgm:t>
    </dgm:pt>
    <dgm:pt modelId="{1B53C4F6-858D-47AF-9FF7-2C84825D95C9}">
      <dgm:prSet phldrT="[Testo]"/>
      <dgm:spPr/>
      <dgm:t>
        <a:bodyPr/>
        <a:lstStyle/>
        <a:p>
          <a:r>
            <a:rPr lang="it-IT" dirty="0"/>
            <a:t>Esterna</a:t>
          </a:r>
        </a:p>
      </dgm:t>
    </dgm:pt>
    <dgm:pt modelId="{F64FAD41-6A86-4087-BE6E-4CB27241DB68}" type="parTrans" cxnId="{03F8221D-810D-474F-8AC7-872BD6312B88}">
      <dgm:prSet/>
      <dgm:spPr/>
      <dgm:t>
        <a:bodyPr/>
        <a:lstStyle/>
        <a:p>
          <a:endParaRPr lang="it-IT"/>
        </a:p>
      </dgm:t>
    </dgm:pt>
    <dgm:pt modelId="{2DFAF777-180E-461E-9428-06CE1DC7AC05}" type="sibTrans" cxnId="{03F8221D-810D-474F-8AC7-872BD6312B88}">
      <dgm:prSet/>
      <dgm:spPr/>
      <dgm:t>
        <a:bodyPr/>
        <a:lstStyle/>
        <a:p>
          <a:endParaRPr lang="it-IT"/>
        </a:p>
      </dgm:t>
    </dgm:pt>
    <dgm:pt modelId="{A2A51566-892A-49ED-8D94-0A292A87AFEC}">
      <dgm:prSet phldrT="[Testo]"/>
      <dgm:spPr/>
      <dgm:t>
        <a:bodyPr/>
        <a:lstStyle/>
        <a:p>
          <a:r>
            <a:rPr lang="it-IT" dirty="0"/>
            <a:t>Ambiente e clima;</a:t>
          </a:r>
        </a:p>
      </dgm:t>
    </dgm:pt>
    <dgm:pt modelId="{F2467569-A609-4F1B-9F7E-C024449E7979}" type="parTrans" cxnId="{DA6A58B1-B8E8-49BC-BC01-832C133B7BF0}">
      <dgm:prSet/>
      <dgm:spPr/>
      <dgm:t>
        <a:bodyPr/>
        <a:lstStyle/>
        <a:p>
          <a:endParaRPr lang="it-IT"/>
        </a:p>
      </dgm:t>
    </dgm:pt>
    <dgm:pt modelId="{B895E7CD-B978-4C5E-B0E1-AD9F76F6B29D}" type="sibTrans" cxnId="{DA6A58B1-B8E8-49BC-BC01-832C133B7BF0}">
      <dgm:prSet/>
      <dgm:spPr/>
      <dgm:t>
        <a:bodyPr/>
        <a:lstStyle/>
        <a:p>
          <a:endParaRPr lang="it-IT"/>
        </a:p>
      </dgm:t>
    </dgm:pt>
    <dgm:pt modelId="{35926B31-0AC2-4A64-AD34-81A51CBAB4A4}">
      <dgm:prSet phldrT="[Testo]"/>
      <dgm:spPr/>
      <dgm:t>
        <a:bodyPr/>
        <a:lstStyle/>
        <a:p>
          <a:r>
            <a:rPr lang="it-IT" dirty="0"/>
            <a:t>salute;</a:t>
          </a:r>
        </a:p>
      </dgm:t>
    </dgm:pt>
    <dgm:pt modelId="{9DB578CD-E5C2-45FB-BA40-01E9261A2E88}" type="parTrans" cxnId="{C3003C93-4D54-428A-836A-B082A3B7751C}">
      <dgm:prSet/>
      <dgm:spPr/>
      <dgm:t>
        <a:bodyPr/>
        <a:lstStyle/>
        <a:p>
          <a:endParaRPr lang="it-IT"/>
        </a:p>
      </dgm:t>
    </dgm:pt>
    <dgm:pt modelId="{B59BD01A-EDF2-461A-977B-88CD9EFABEED}" type="sibTrans" cxnId="{C3003C93-4D54-428A-836A-B082A3B7751C}">
      <dgm:prSet/>
      <dgm:spPr/>
      <dgm:t>
        <a:bodyPr/>
        <a:lstStyle/>
        <a:p>
          <a:endParaRPr lang="it-IT"/>
        </a:p>
      </dgm:t>
    </dgm:pt>
    <dgm:pt modelId="{806A16BB-BF86-4EF8-BA5F-1E362618F213}">
      <dgm:prSet phldrT="[Testo]"/>
      <dgm:spPr/>
      <dgm:t>
        <a:bodyPr/>
        <a:lstStyle/>
        <a:p>
          <a:r>
            <a:rPr lang="it-IT" dirty="0"/>
            <a:t>accesso al mercato del credito;</a:t>
          </a:r>
        </a:p>
      </dgm:t>
    </dgm:pt>
    <dgm:pt modelId="{DAA785A6-66A9-485A-BBD7-B3A0A5EF04D1}" type="parTrans" cxnId="{9FC22688-AB73-420B-95F1-E1B484B4C7CC}">
      <dgm:prSet/>
      <dgm:spPr/>
      <dgm:t>
        <a:bodyPr/>
        <a:lstStyle/>
        <a:p>
          <a:endParaRPr lang="it-IT"/>
        </a:p>
      </dgm:t>
    </dgm:pt>
    <dgm:pt modelId="{35CA5FBC-F286-4D73-A8DD-764F3E8F16ED}" type="sibTrans" cxnId="{9FC22688-AB73-420B-95F1-E1B484B4C7CC}">
      <dgm:prSet/>
      <dgm:spPr/>
      <dgm:t>
        <a:bodyPr/>
        <a:lstStyle/>
        <a:p>
          <a:endParaRPr lang="it-IT"/>
        </a:p>
      </dgm:t>
    </dgm:pt>
    <dgm:pt modelId="{4B796670-8FB1-4706-B8F4-ED55A86A8E80}">
      <dgm:prSet phldrT="[Testo]"/>
      <dgm:spPr/>
      <dgm:t>
        <a:bodyPr/>
        <a:lstStyle/>
        <a:p>
          <a:r>
            <a:rPr lang="it-IT" dirty="0"/>
            <a:t>attrazione e fidelizzazione del personale;</a:t>
          </a:r>
        </a:p>
      </dgm:t>
    </dgm:pt>
    <dgm:pt modelId="{4A7571D7-531B-49A3-9662-21B6713AB501}" type="parTrans" cxnId="{EF2EA0A5-09E0-46DC-81A0-7D536406E471}">
      <dgm:prSet/>
      <dgm:spPr/>
      <dgm:t>
        <a:bodyPr/>
        <a:lstStyle/>
        <a:p>
          <a:endParaRPr lang="it-IT"/>
        </a:p>
      </dgm:t>
    </dgm:pt>
    <dgm:pt modelId="{0FF74444-77E5-4EF1-A4A2-D5BDB91383E7}" type="sibTrans" cxnId="{EF2EA0A5-09E0-46DC-81A0-7D536406E471}">
      <dgm:prSet/>
      <dgm:spPr/>
      <dgm:t>
        <a:bodyPr/>
        <a:lstStyle/>
        <a:p>
          <a:endParaRPr lang="it-IT"/>
        </a:p>
      </dgm:t>
    </dgm:pt>
    <dgm:pt modelId="{7FFA412D-F58F-4BAB-98B2-0B1481D5F839}">
      <dgm:prSet phldrT="[Testo]"/>
      <dgm:spPr/>
      <dgm:t>
        <a:bodyPr/>
        <a:lstStyle/>
        <a:p>
          <a:r>
            <a:rPr lang="it-IT" dirty="0"/>
            <a:t>promozione del lavoro;</a:t>
          </a:r>
        </a:p>
      </dgm:t>
    </dgm:pt>
    <dgm:pt modelId="{5DA373EB-F324-454E-A6A9-BB8277BDFFC5}" type="parTrans" cxnId="{954B26FD-6461-4F0F-B4A7-E20C5F55B5B3}">
      <dgm:prSet/>
      <dgm:spPr/>
      <dgm:t>
        <a:bodyPr/>
        <a:lstStyle/>
        <a:p>
          <a:endParaRPr lang="it-IT"/>
        </a:p>
      </dgm:t>
    </dgm:pt>
    <dgm:pt modelId="{456733DB-A2BB-4AC5-B84B-A49E926B0993}" type="sibTrans" cxnId="{954B26FD-6461-4F0F-B4A7-E20C5F55B5B3}">
      <dgm:prSet/>
      <dgm:spPr/>
      <dgm:t>
        <a:bodyPr/>
        <a:lstStyle/>
        <a:p>
          <a:endParaRPr lang="it-IT"/>
        </a:p>
      </dgm:t>
    </dgm:pt>
    <dgm:pt modelId="{73B9EEC9-C587-40DA-B779-F1D9AB97FF9C}">
      <dgm:prSet phldrT="[Testo]"/>
      <dgm:spPr/>
      <dgm:t>
        <a:bodyPr/>
        <a:lstStyle/>
        <a:p>
          <a:r>
            <a:rPr lang="it-IT" dirty="0"/>
            <a:t>interessi non economici;</a:t>
          </a:r>
        </a:p>
      </dgm:t>
    </dgm:pt>
    <dgm:pt modelId="{9C560495-CB06-4C08-9EF1-5DFE22EF642B}" type="parTrans" cxnId="{50A5F3B6-DD5F-4237-9705-804832B27817}">
      <dgm:prSet/>
      <dgm:spPr/>
      <dgm:t>
        <a:bodyPr/>
        <a:lstStyle/>
        <a:p>
          <a:endParaRPr lang="it-IT"/>
        </a:p>
      </dgm:t>
    </dgm:pt>
    <dgm:pt modelId="{57A13691-CD22-4538-B580-8CE3B18B73A4}" type="sibTrans" cxnId="{50A5F3B6-DD5F-4237-9705-804832B27817}">
      <dgm:prSet/>
      <dgm:spPr/>
      <dgm:t>
        <a:bodyPr/>
        <a:lstStyle/>
        <a:p>
          <a:endParaRPr lang="it-IT"/>
        </a:p>
      </dgm:t>
    </dgm:pt>
    <dgm:pt modelId="{EE342DB2-37F0-4386-8347-ACD97E7B2496}">
      <dgm:prSet phldrT="[Testo]"/>
      <dgm:spPr/>
      <dgm:t>
        <a:bodyPr/>
        <a:lstStyle/>
        <a:p>
          <a:r>
            <a:rPr lang="it-IT" dirty="0"/>
            <a:t>etc.</a:t>
          </a:r>
        </a:p>
      </dgm:t>
    </dgm:pt>
    <dgm:pt modelId="{5440525F-B16E-4BF3-BF41-0F1AEAC7E579}" type="parTrans" cxnId="{FBBC123F-7936-4FD9-8C84-A4B8A0CB76C8}">
      <dgm:prSet/>
      <dgm:spPr/>
      <dgm:t>
        <a:bodyPr/>
        <a:lstStyle/>
        <a:p>
          <a:endParaRPr lang="it-IT"/>
        </a:p>
      </dgm:t>
    </dgm:pt>
    <dgm:pt modelId="{D4E33BEE-B98F-4CC6-976B-E30DDA0FC76D}" type="sibTrans" cxnId="{FBBC123F-7936-4FD9-8C84-A4B8A0CB76C8}">
      <dgm:prSet/>
      <dgm:spPr/>
      <dgm:t>
        <a:bodyPr/>
        <a:lstStyle/>
        <a:p>
          <a:endParaRPr lang="it-IT"/>
        </a:p>
      </dgm:t>
    </dgm:pt>
    <dgm:pt modelId="{B34F6257-A46F-4EAF-9FC3-4B4EBF253A5D}" type="pres">
      <dgm:prSet presAssocID="{EC04E660-64EC-4D79-A7DE-839224533E1A}" presName="composite" presStyleCnt="0">
        <dgm:presLayoutVars>
          <dgm:chMax val="5"/>
          <dgm:dir/>
          <dgm:animLvl val="ctr"/>
          <dgm:resizeHandles val="exact"/>
        </dgm:presLayoutVars>
      </dgm:prSet>
      <dgm:spPr/>
    </dgm:pt>
    <dgm:pt modelId="{23B4D227-9CA9-477C-8D48-064D6A7E8413}" type="pres">
      <dgm:prSet presAssocID="{EC04E660-64EC-4D79-A7DE-839224533E1A}" presName="cycle" presStyleCnt="0"/>
      <dgm:spPr/>
    </dgm:pt>
    <dgm:pt modelId="{6B1410C6-E9D3-4C43-AB52-A5EFAE563BC6}" type="pres">
      <dgm:prSet presAssocID="{EC04E660-64EC-4D79-A7DE-839224533E1A}" presName="centerShape" presStyleCnt="0"/>
      <dgm:spPr/>
    </dgm:pt>
    <dgm:pt modelId="{0391F134-D52D-4F44-91D4-B6FF4889DA4F}" type="pres">
      <dgm:prSet presAssocID="{EC04E660-64EC-4D79-A7DE-839224533E1A}" presName="connSite" presStyleLbl="node1" presStyleIdx="0" presStyleCnt="3"/>
      <dgm:spPr/>
    </dgm:pt>
    <dgm:pt modelId="{D3E08C7C-7B0F-4E3F-8500-81E0786B5F60}" type="pres">
      <dgm:prSet presAssocID="{EC04E660-64EC-4D79-A7DE-839224533E1A}" presName="visible" presStyleLbl="node1" presStyleIdx="0" presStyleCnt="3"/>
      <dgm:spPr/>
    </dgm:pt>
    <dgm:pt modelId="{9B269ECA-63ED-4241-BD95-E6816A509E84}" type="pres">
      <dgm:prSet presAssocID="{3B3E834A-C5D8-4CDD-BEBF-B26FA4E3940C}" presName="Name25" presStyleLbl="parChTrans1D1" presStyleIdx="0" presStyleCnt="2"/>
      <dgm:spPr/>
    </dgm:pt>
    <dgm:pt modelId="{C26AB43A-4A2F-4A87-8FD8-349AAE69C62A}" type="pres">
      <dgm:prSet presAssocID="{6F3D2884-7FAA-4162-94DE-50B85B11734F}" presName="node" presStyleCnt="0"/>
      <dgm:spPr/>
    </dgm:pt>
    <dgm:pt modelId="{61E17999-849F-441A-AF66-54280B771EEE}" type="pres">
      <dgm:prSet presAssocID="{6F3D2884-7FAA-4162-94DE-50B85B11734F}" presName="parentNode" presStyleLbl="node1" presStyleIdx="1" presStyleCnt="3">
        <dgm:presLayoutVars>
          <dgm:chMax val="1"/>
          <dgm:bulletEnabled val="1"/>
        </dgm:presLayoutVars>
      </dgm:prSet>
      <dgm:spPr/>
    </dgm:pt>
    <dgm:pt modelId="{3C68A6EC-45BF-4BA1-8725-693FC546A0AF}" type="pres">
      <dgm:prSet presAssocID="{6F3D2884-7FAA-4162-94DE-50B85B11734F}" presName="childNode" presStyleLbl="revTx" presStyleIdx="0" presStyleCnt="2">
        <dgm:presLayoutVars>
          <dgm:bulletEnabled val="1"/>
        </dgm:presLayoutVars>
      </dgm:prSet>
      <dgm:spPr/>
    </dgm:pt>
    <dgm:pt modelId="{B7CC67D8-06A7-4054-915F-0046A1BAD372}" type="pres">
      <dgm:prSet presAssocID="{F64FAD41-6A86-4087-BE6E-4CB27241DB68}" presName="Name25" presStyleLbl="parChTrans1D1" presStyleIdx="1" presStyleCnt="2"/>
      <dgm:spPr/>
    </dgm:pt>
    <dgm:pt modelId="{C1FC0947-5AB9-4064-8D47-A962087623C0}" type="pres">
      <dgm:prSet presAssocID="{1B53C4F6-858D-47AF-9FF7-2C84825D95C9}" presName="node" presStyleCnt="0"/>
      <dgm:spPr/>
    </dgm:pt>
    <dgm:pt modelId="{D4F40B84-E41B-44BF-AE87-1071A4594FF7}" type="pres">
      <dgm:prSet presAssocID="{1B53C4F6-858D-47AF-9FF7-2C84825D95C9}" presName="parentNode" presStyleLbl="node1" presStyleIdx="2" presStyleCnt="3">
        <dgm:presLayoutVars>
          <dgm:chMax val="1"/>
          <dgm:bulletEnabled val="1"/>
        </dgm:presLayoutVars>
      </dgm:prSet>
      <dgm:spPr/>
    </dgm:pt>
    <dgm:pt modelId="{EA36D84A-A685-4CA8-A394-9903A0071A14}" type="pres">
      <dgm:prSet presAssocID="{1B53C4F6-858D-47AF-9FF7-2C84825D95C9}" presName="childNode" presStyleLbl="revTx" presStyleIdx="1" presStyleCnt="2">
        <dgm:presLayoutVars>
          <dgm:bulletEnabled val="1"/>
        </dgm:presLayoutVars>
      </dgm:prSet>
      <dgm:spPr/>
    </dgm:pt>
  </dgm:ptLst>
  <dgm:cxnLst>
    <dgm:cxn modelId="{BDC7191B-A6B7-4C64-A4F9-B68566592472}" type="presOf" srcId="{E1B89718-883A-4CB5-8CC2-E26CD3993B67}" destId="{3C68A6EC-45BF-4BA1-8725-693FC546A0AF}" srcOrd="0" destOrd="3" presId="urn:microsoft.com/office/officeart/2005/8/layout/radial2"/>
    <dgm:cxn modelId="{9635391B-3810-4973-AF98-247540C5B740}" type="presOf" srcId="{EE342DB2-37F0-4386-8347-ACD97E7B2496}" destId="{EA36D84A-A685-4CA8-A394-9903A0071A14}" srcOrd="0" destOrd="4" presId="urn:microsoft.com/office/officeart/2005/8/layout/radial2"/>
    <dgm:cxn modelId="{03F8221D-810D-474F-8AC7-872BD6312B88}" srcId="{EC04E660-64EC-4D79-A7DE-839224533E1A}" destId="{1B53C4F6-858D-47AF-9FF7-2C84825D95C9}" srcOrd="1" destOrd="0" parTransId="{F64FAD41-6A86-4087-BE6E-4CB27241DB68}" sibTransId="{2DFAF777-180E-461E-9428-06CE1DC7AC05}"/>
    <dgm:cxn modelId="{0BED3122-C5A1-4586-94FB-174BDA456681}" type="presOf" srcId="{93196EFA-C37A-4A09-BE00-60CB942F4D15}" destId="{3C68A6EC-45BF-4BA1-8725-693FC546A0AF}" srcOrd="0" destOrd="0" presId="urn:microsoft.com/office/officeart/2005/8/layout/radial2"/>
    <dgm:cxn modelId="{7F945E2F-D31A-467C-BD9D-D4D0E51BDD80}" srcId="{6F3D2884-7FAA-4162-94DE-50B85B11734F}" destId="{93196EFA-C37A-4A09-BE00-60CB942F4D15}" srcOrd="0" destOrd="0" parTransId="{80D0837A-110F-4AE2-B050-4B9BCABD0B65}" sibTransId="{CA6527F0-F5D4-4B83-92F9-C80490D69A85}"/>
    <dgm:cxn modelId="{5F5E583D-1953-442A-9EAD-F7E31FFA1FB9}" srcId="{6F3D2884-7FAA-4162-94DE-50B85B11734F}" destId="{E1B89718-883A-4CB5-8CC2-E26CD3993B67}" srcOrd="3" destOrd="0" parTransId="{49E773AA-FBB9-4979-B42B-90E9E4AF1CDA}" sibTransId="{B1DFF868-686F-43BF-83ED-69CF2AD7EE2F}"/>
    <dgm:cxn modelId="{FBBC123F-7936-4FD9-8C84-A4B8A0CB76C8}" srcId="{1B53C4F6-858D-47AF-9FF7-2C84825D95C9}" destId="{EE342DB2-37F0-4386-8347-ACD97E7B2496}" srcOrd="4" destOrd="0" parTransId="{5440525F-B16E-4BF3-BF41-0F1AEAC7E579}" sibTransId="{D4E33BEE-B98F-4CC6-976B-E30DDA0FC76D}"/>
    <dgm:cxn modelId="{B6B1B943-4F38-4609-AC17-2B46145554D8}" type="presOf" srcId="{3B3E834A-C5D8-4CDD-BEBF-B26FA4E3940C}" destId="{9B269ECA-63ED-4241-BD95-E6816A509E84}" srcOrd="0" destOrd="0" presId="urn:microsoft.com/office/officeart/2005/8/layout/radial2"/>
    <dgm:cxn modelId="{3337C949-2BAA-4660-90CB-2B91793B9739}" type="presOf" srcId="{6F3D2884-7FAA-4162-94DE-50B85B11734F}" destId="{61E17999-849F-441A-AF66-54280B771EEE}" srcOrd="0" destOrd="0" presId="urn:microsoft.com/office/officeart/2005/8/layout/radial2"/>
    <dgm:cxn modelId="{C6A5B24A-D893-4749-AE15-0E385C6FC9D5}" type="presOf" srcId="{EC04E660-64EC-4D79-A7DE-839224533E1A}" destId="{B34F6257-A46F-4EAF-9FC3-4B4EBF253A5D}" srcOrd="0" destOrd="0" presId="urn:microsoft.com/office/officeart/2005/8/layout/radial2"/>
    <dgm:cxn modelId="{E2B4BE5A-0583-46ED-8F50-6FF701FDBA1F}" type="presOf" srcId="{806A16BB-BF86-4EF8-BA5F-1E362618F213}" destId="{3C68A6EC-45BF-4BA1-8725-693FC546A0AF}" srcOrd="0" destOrd="1" presId="urn:microsoft.com/office/officeart/2005/8/layout/radial2"/>
    <dgm:cxn modelId="{28B01B82-B056-4472-9B83-11DAEED30A2A}" type="presOf" srcId="{4B796670-8FB1-4706-B8F4-ED55A86A8E80}" destId="{3C68A6EC-45BF-4BA1-8725-693FC546A0AF}" srcOrd="0" destOrd="2" presId="urn:microsoft.com/office/officeart/2005/8/layout/radial2"/>
    <dgm:cxn modelId="{9FC22688-AB73-420B-95F1-E1B484B4C7CC}" srcId="{6F3D2884-7FAA-4162-94DE-50B85B11734F}" destId="{806A16BB-BF86-4EF8-BA5F-1E362618F213}" srcOrd="1" destOrd="0" parTransId="{DAA785A6-66A9-485A-BBD7-B3A0A5EF04D1}" sibTransId="{35CA5FBC-F286-4D73-A8DD-764F3E8F16ED}"/>
    <dgm:cxn modelId="{C3003C93-4D54-428A-836A-B082A3B7751C}" srcId="{1B53C4F6-858D-47AF-9FF7-2C84825D95C9}" destId="{35926B31-0AC2-4A64-AD34-81A51CBAB4A4}" srcOrd="1" destOrd="0" parTransId="{9DB578CD-E5C2-45FB-BA40-01E9261A2E88}" sibTransId="{B59BD01A-EDF2-461A-977B-88CD9EFABEED}"/>
    <dgm:cxn modelId="{D611E99D-ED65-42DF-AB7D-AC8A65BE202F}" type="presOf" srcId="{35926B31-0AC2-4A64-AD34-81A51CBAB4A4}" destId="{EA36D84A-A685-4CA8-A394-9903A0071A14}" srcOrd="0" destOrd="1" presId="urn:microsoft.com/office/officeart/2005/8/layout/radial2"/>
    <dgm:cxn modelId="{EF2EA0A5-09E0-46DC-81A0-7D536406E471}" srcId="{6F3D2884-7FAA-4162-94DE-50B85B11734F}" destId="{4B796670-8FB1-4706-B8F4-ED55A86A8E80}" srcOrd="2" destOrd="0" parTransId="{4A7571D7-531B-49A3-9662-21B6713AB501}" sibTransId="{0FF74444-77E5-4EF1-A4A2-D5BDB91383E7}"/>
    <dgm:cxn modelId="{DA6A58B1-B8E8-49BC-BC01-832C133B7BF0}" srcId="{1B53C4F6-858D-47AF-9FF7-2C84825D95C9}" destId="{A2A51566-892A-49ED-8D94-0A292A87AFEC}" srcOrd="0" destOrd="0" parTransId="{F2467569-A609-4F1B-9F7E-C024449E7979}" sibTransId="{B895E7CD-B978-4C5E-B0E1-AD9F76F6B29D}"/>
    <dgm:cxn modelId="{50A5F3B6-DD5F-4237-9705-804832B27817}" srcId="{1B53C4F6-858D-47AF-9FF7-2C84825D95C9}" destId="{73B9EEC9-C587-40DA-B779-F1D9AB97FF9C}" srcOrd="3" destOrd="0" parTransId="{9C560495-CB06-4C08-9EF1-5DFE22EF642B}" sibTransId="{57A13691-CD22-4538-B580-8CE3B18B73A4}"/>
    <dgm:cxn modelId="{226303D2-7F35-4BD3-87DC-2DE015487751}" type="presOf" srcId="{F64FAD41-6A86-4087-BE6E-4CB27241DB68}" destId="{B7CC67D8-06A7-4054-915F-0046A1BAD372}" srcOrd="0" destOrd="0" presId="urn:microsoft.com/office/officeart/2005/8/layout/radial2"/>
    <dgm:cxn modelId="{B9390CD4-A205-402D-804E-F4C85885FB11}" type="presOf" srcId="{1B53C4F6-858D-47AF-9FF7-2C84825D95C9}" destId="{D4F40B84-E41B-44BF-AE87-1071A4594FF7}" srcOrd="0" destOrd="0" presId="urn:microsoft.com/office/officeart/2005/8/layout/radial2"/>
    <dgm:cxn modelId="{2F78D6D5-EDCD-48BB-BFED-9B1E21616C8B}" type="presOf" srcId="{73B9EEC9-C587-40DA-B779-F1D9AB97FF9C}" destId="{EA36D84A-A685-4CA8-A394-9903A0071A14}" srcOrd="0" destOrd="3" presId="urn:microsoft.com/office/officeart/2005/8/layout/radial2"/>
    <dgm:cxn modelId="{827FE4E0-CDFE-455A-9B9A-7448F426147E}" type="presOf" srcId="{A2A51566-892A-49ED-8D94-0A292A87AFEC}" destId="{EA36D84A-A685-4CA8-A394-9903A0071A14}" srcOrd="0" destOrd="0" presId="urn:microsoft.com/office/officeart/2005/8/layout/radial2"/>
    <dgm:cxn modelId="{703C42E4-44FB-4F5D-90DC-37C6E376EB84}" type="presOf" srcId="{7FFA412D-F58F-4BAB-98B2-0B1481D5F839}" destId="{EA36D84A-A685-4CA8-A394-9903A0071A14}" srcOrd="0" destOrd="2" presId="urn:microsoft.com/office/officeart/2005/8/layout/radial2"/>
    <dgm:cxn modelId="{9773F2F0-FF31-4239-9E74-8CB5124794CA}" srcId="{EC04E660-64EC-4D79-A7DE-839224533E1A}" destId="{6F3D2884-7FAA-4162-94DE-50B85B11734F}" srcOrd="0" destOrd="0" parTransId="{3B3E834A-C5D8-4CDD-BEBF-B26FA4E3940C}" sibTransId="{68C72547-9B42-46BB-B1EB-25363D19C6BF}"/>
    <dgm:cxn modelId="{954B26FD-6461-4F0F-B4A7-E20C5F55B5B3}" srcId="{1B53C4F6-858D-47AF-9FF7-2C84825D95C9}" destId="{7FFA412D-F58F-4BAB-98B2-0B1481D5F839}" srcOrd="2" destOrd="0" parTransId="{5DA373EB-F324-454E-A6A9-BB8277BDFFC5}" sibTransId="{456733DB-A2BB-4AC5-B84B-A49E926B0993}"/>
    <dgm:cxn modelId="{10E2A38D-3124-423C-8FD5-CE06D0C830EA}" type="presParOf" srcId="{B34F6257-A46F-4EAF-9FC3-4B4EBF253A5D}" destId="{23B4D227-9CA9-477C-8D48-064D6A7E8413}" srcOrd="0" destOrd="0" presId="urn:microsoft.com/office/officeart/2005/8/layout/radial2"/>
    <dgm:cxn modelId="{6AD4A057-5B5C-4548-BD93-3E6B2BFE4F23}" type="presParOf" srcId="{23B4D227-9CA9-477C-8D48-064D6A7E8413}" destId="{6B1410C6-E9D3-4C43-AB52-A5EFAE563BC6}" srcOrd="0" destOrd="0" presId="urn:microsoft.com/office/officeart/2005/8/layout/radial2"/>
    <dgm:cxn modelId="{1B22DAE8-0F33-47BC-9FF9-AB1932BBF5CA}" type="presParOf" srcId="{6B1410C6-E9D3-4C43-AB52-A5EFAE563BC6}" destId="{0391F134-D52D-4F44-91D4-B6FF4889DA4F}" srcOrd="0" destOrd="0" presId="urn:microsoft.com/office/officeart/2005/8/layout/radial2"/>
    <dgm:cxn modelId="{D0BB34E2-8132-4B6B-907B-462D95130D37}" type="presParOf" srcId="{6B1410C6-E9D3-4C43-AB52-A5EFAE563BC6}" destId="{D3E08C7C-7B0F-4E3F-8500-81E0786B5F60}" srcOrd="1" destOrd="0" presId="urn:microsoft.com/office/officeart/2005/8/layout/radial2"/>
    <dgm:cxn modelId="{1C1BAC00-D4FB-43E6-AC9B-33C123FFB40C}" type="presParOf" srcId="{23B4D227-9CA9-477C-8D48-064D6A7E8413}" destId="{9B269ECA-63ED-4241-BD95-E6816A509E84}" srcOrd="1" destOrd="0" presId="urn:microsoft.com/office/officeart/2005/8/layout/radial2"/>
    <dgm:cxn modelId="{167D3A10-81C1-4248-96E3-5220F30B3CAE}" type="presParOf" srcId="{23B4D227-9CA9-477C-8D48-064D6A7E8413}" destId="{C26AB43A-4A2F-4A87-8FD8-349AAE69C62A}" srcOrd="2" destOrd="0" presId="urn:microsoft.com/office/officeart/2005/8/layout/radial2"/>
    <dgm:cxn modelId="{A5E2784F-A143-4A2A-8D8E-E7CB4C20A782}" type="presParOf" srcId="{C26AB43A-4A2F-4A87-8FD8-349AAE69C62A}" destId="{61E17999-849F-441A-AF66-54280B771EEE}" srcOrd="0" destOrd="0" presId="urn:microsoft.com/office/officeart/2005/8/layout/radial2"/>
    <dgm:cxn modelId="{CCA44D3E-18ED-4B82-849B-D5DDE0C9FF74}" type="presParOf" srcId="{C26AB43A-4A2F-4A87-8FD8-349AAE69C62A}" destId="{3C68A6EC-45BF-4BA1-8725-693FC546A0AF}" srcOrd="1" destOrd="0" presId="urn:microsoft.com/office/officeart/2005/8/layout/radial2"/>
    <dgm:cxn modelId="{F990A92E-73A4-49AF-A0BA-43881FCB16B5}" type="presParOf" srcId="{23B4D227-9CA9-477C-8D48-064D6A7E8413}" destId="{B7CC67D8-06A7-4054-915F-0046A1BAD372}" srcOrd="3" destOrd="0" presId="urn:microsoft.com/office/officeart/2005/8/layout/radial2"/>
    <dgm:cxn modelId="{35001EE7-9355-4752-ADCC-8AD979ABCAC0}" type="presParOf" srcId="{23B4D227-9CA9-477C-8D48-064D6A7E8413}" destId="{C1FC0947-5AB9-4064-8D47-A962087623C0}" srcOrd="4" destOrd="0" presId="urn:microsoft.com/office/officeart/2005/8/layout/radial2"/>
    <dgm:cxn modelId="{138330DA-1B8C-4466-84EF-FBA68AB4AA57}" type="presParOf" srcId="{C1FC0947-5AB9-4064-8D47-A962087623C0}" destId="{D4F40B84-E41B-44BF-AE87-1071A4594FF7}" srcOrd="0" destOrd="0" presId="urn:microsoft.com/office/officeart/2005/8/layout/radial2"/>
    <dgm:cxn modelId="{11CA0E0D-3548-45D5-8A5A-D35C648FAD9B}" type="presParOf" srcId="{C1FC0947-5AB9-4064-8D47-A962087623C0}" destId="{EA36D84A-A685-4CA8-A394-9903A0071A14}"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F7212B-B03E-4549-B5AA-BD361E271AD4}"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it-IT"/>
        </a:p>
      </dgm:t>
    </dgm:pt>
    <dgm:pt modelId="{D2946721-EB4C-4470-80BE-388B5008BA31}">
      <dgm:prSet phldrT="[Testo]"/>
      <dgm:spPr>
        <a:solidFill>
          <a:srgbClr val="0070C0">
            <a:alpha val="50000"/>
          </a:srgbClr>
        </a:solidFill>
      </dgm:spPr>
      <dgm:t>
        <a:bodyPr/>
        <a:lstStyle/>
        <a:p>
          <a:r>
            <a:rPr lang="it-IT" dirty="0"/>
            <a:t>Stakeholders</a:t>
          </a:r>
        </a:p>
      </dgm:t>
    </dgm:pt>
    <dgm:pt modelId="{69D43CE9-71A0-4A13-8C69-BC68231E5DA9}" type="parTrans" cxnId="{415F57E6-4B24-48D5-B55A-82789F051951}">
      <dgm:prSet/>
      <dgm:spPr/>
      <dgm:t>
        <a:bodyPr/>
        <a:lstStyle/>
        <a:p>
          <a:endParaRPr lang="it-IT"/>
        </a:p>
      </dgm:t>
    </dgm:pt>
    <dgm:pt modelId="{B74254C3-AB83-4A08-8DBD-7FAD2BD6A602}" type="sibTrans" cxnId="{415F57E6-4B24-48D5-B55A-82789F051951}">
      <dgm:prSet/>
      <dgm:spPr/>
      <dgm:t>
        <a:bodyPr/>
        <a:lstStyle/>
        <a:p>
          <a:endParaRPr lang="it-IT"/>
        </a:p>
      </dgm:t>
    </dgm:pt>
    <dgm:pt modelId="{69224190-A9B8-414A-82C3-A9766E9D59B6}">
      <dgm:prSet phldrT="[Testo]"/>
      <dgm:spPr>
        <a:solidFill>
          <a:srgbClr val="00B050">
            <a:alpha val="50000"/>
          </a:srgbClr>
        </a:solidFill>
      </dgm:spPr>
      <dgm:t>
        <a:bodyPr/>
        <a:lstStyle/>
        <a:p>
          <a:r>
            <a:rPr lang="it-IT" dirty="0"/>
            <a:t>Clienti</a:t>
          </a:r>
        </a:p>
      </dgm:t>
    </dgm:pt>
    <dgm:pt modelId="{F4DD4C22-920F-4B0F-8CFF-B52DFC954484}" type="parTrans" cxnId="{6102F72D-3171-4514-8335-D0C43F937D90}">
      <dgm:prSet/>
      <dgm:spPr/>
      <dgm:t>
        <a:bodyPr/>
        <a:lstStyle/>
        <a:p>
          <a:endParaRPr lang="it-IT"/>
        </a:p>
      </dgm:t>
    </dgm:pt>
    <dgm:pt modelId="{7E72F743-D50E-43B9-8CFB-54D69C88766F}" type="sibTrans" cxnId="{6102F72D-3171-4514-8335-D0C43F937D90}">
      <dgm:prSet/>
      <dgm:spPr/>
      <dgm:t>
        <a:bodyPr/>
        <a:lstStyle/>
        <a:p>
          <a:endParaRPr lang="it-IT"/>
        </a:p>
      </dgm:t>
    </dgm:pt>
    <dgm:pt modelId="{A8E14C07-9CE6-48F8-8AA7-5E9A4A9C8D85}">
      <dgm:prSet phldrT="[Testo]"/>
      <dgm:spPr>
        <a:solidFill>
          <a:srgbClr val="00B050">
            <a:alpha val="50000"/>
          </a:srgbClr>
        </a:solidFill>
      </dgm:spPr>
      <dgm:t>
        <a:bodyPr/>
        <a:lstStyle/>
        <a:p>
          <a:r>
            <a:rPr lang="it-IT" dirty="0"/>
            <a:t>Utenti</a:t>
          </a:r>
        </a:p>
      </dgm:t>
    </dgm:pt>
    <dgm:pt modelId="{290E30EF-1BBE-495A-A1AC-7BA10D82094D}" type="parTrans" cxnId="{F48A459D-22C8-4C46-962A-F1B1DB3770C6}">
      <dgm:prSet/>
      <dgm:spPr/>
      <dgm:t>
        <a:bodyPr/>
        <a:lstStyle/>
        <a:p>
          <a:endParaRPr lang="it-IT"/>
        </a:p>
      </dgm:t>
    </dgm:pt>
    <dgm:pt modelId="{CB835865-FA5F-4DC5-8D2F-855838354A2E}" type="sibTrans" cxnId="{F48A459D-22C8-4C46-962A-F1B1DB3770C6}">
      <dgm:prSet/>
      <dgm:spPr/>
      <dgm:t>
        <a:bodyPr/>
        <a:lstStyle/>
        <a:p>
          <a:endParaRPr lang="it-IT"/>
        </a:p>
      </dgm:t>
    </dgm:pt>
    <dgm:pt modelId="{CC29832F-5977-404B-9A6A-B30AC8414E8C}">
      <dgm:prSet phldrT="[Testo]"/>
      <dgm:spPr>
        <a:solidFill>
          <a:srgbClr val="00B050">
            <a:alpha val="50000"/>
          </a:srgbClr>
        </a:solidFill>
      </dgm:spPr>
      <dgm:t>
        <a:bodyPr/>
        <a:lstStyle/>
        <a:p>
          <a:r>
            <a:rPr lang="it-IT" dirty="0"/>
            <a:t>Investitori</a:t>
          </a:r>
        </a:p>
      </dgm:t>
    </dgm:pt>
    <dgm:pt modelId="{A7B46AD0-9597-4683-B157-3B38C313438C}" type="parTrans" cxnId="{1E5BC9E7-8D02-42CE-944A-DFEB75A78FC6}">
      <dgm:prSet/>
      <dgm:spPr/>
      <dgm:t>
        <a:bodyPr/>
        <a:lstStyle/>
        <a:p>
          <a:endParaRPr lang="it-IT"/>
        </a:p>
      </dgm:t>
    </dgm:pt>
    <dgm:pt modelId="{9144AD82-F128-4F6D-9CDF-410FB8F565F1}" type="sibTrans" cxnId="{1E5BC9E7-8D02-42CE-944A-DFEB75A78FC6}">
      <dgm:prSet/>
      <dgm:spPr/>
      <dgm:t>
        <a:bodyPr/>
        <a:lstStyle/>
        <a:p>
          <a:endParaRPr lang="it-IT"/>
        </a:p>
      </dgm:t>
    </dgm:pt>
    <dgm:pt modelId="{7FFD92A0-33F3-416F-8BA8-2D9D847D6001}">
      <dgm:prSet phldrT="[Testo]" phldr="1"/>
      <dgm:spPr/>
      <dgm:t>
        <a:bodyPr/>
        <a:lstStyle/>
        <a:p>
          <a:endParaRPr lang="it-IT"/>
        </a:p>
      </dgm:t>
    </dgm:pt>
    <dgm:pt modelId="{4FE4BC5C-B660-48B8-8009-50CEF6935C56}" type="parTrans" cxnId="{9DE4254C-8A0D-4886-9314-AEBC481526B7}">
      <dgm:prSet/>
      <dgm:spPr/>
      <dgm:t>
        <a:bodyPr/>
        <a:lstStyle/>
        <a:p>
          <a:endParaRPr lang="it-IT"/>
        </a:p>
      </dgm:t>
    </dgm:pt>
    <dgm:pt modelId="{4A174ACC-0468-4C0E-A0FD-BBA207ED1460}" type="sibTrans" cxnId="{9DE4254C-8A0D-4886-9314-AEBC481526B7}">
      <dgm:prSet/>
      <dgm:spPr/>
      <dgm:t>
        <a:bodyPr/>
        <a:lstStyle/>
        <a:p>
          <a:endParaRPr lang="it-IT"/>
        </a:p>
      </dgm:t>
    </dgm:pt>
    <dgm:pt modelId="{CBCCFF87-8D75-4A75-9974-D80458FFC750}">
      <dgm:prSet phldrT="[Testo]"/>
      <dgm:spPr>
        <a:solidFill>
          <a:srgbClr val="00B050">
            <a:alpha val="50000"/>
          </a:srgbClr>
        </a:solidFill>
      </dgm:spPr>
      <dgm:t>
        <a:bodyPr/>
        <a:lstStyle/>
        <a:p>
          <a:r>
            <a:rPr lang="it-IT" dirty="0"/>
            <a:t>Soci</a:t>
          </a:r>
        </a:p>
      </dgm:t>
    </dgm:pt>
    <dgm:pt modelId="{8AD79F21-51BF-4AD7-BD1C-B4CAE14F94DD}" type="parTrans" cxnId="{93F21098-07C0-46D1-95A8-3E2B78FF38E5}">
      <dgm:prSet/>
      <dgm:spPr/>
      <dgm:t>
        <a:bodyPr/>
        <a:lstStyle/>
        <a:p>
          <a:endParaRPr lang="it-IT"/>
        </a:p>
      </dgm:t>
    </dgm:pt>
    <dgm:pt modelId="{70574C8E-AC4A-4DAA-A09A-5DB3FECA1E89}" type="sibTrans" cxnId="{93F21098-07C0-46D1-95A8-3E2B78FF38E5}">
      <dgm:prSet/>
      <dgm:spPr/>
      <dgm:t>
        <a:bodyPr/>
        <a:lstStyle/>
        <a:p>
          <a:endParaRPr lang="it-IT"/>
        </a:p>
      </dgm:t>
    </dgm:pt>
    <dgm:pt modelId="{0773E29D-6F7B-45C0-9EA5-C3653DA74071}">
      <dgm:prSet phldrT="[Testo]"/>
      <dgm:spPr>
        <a:solidFill>
          <a:srgbClr val="00B050">
            <a:alpha val="50000"/>
          </a:srgbClr>
        </a:solidFill>
      </dgm:spPr>
      <dgm:t>
        <a:bodyPr/>
        <a:lstStyle/>
        <a:p>
          <a:r>
            <a:rPr lang="it-IT" dirty="0"/>
            <a:t>Partners</a:t>
          </a:r>
        </a:p>
      </dgm:t>
    </dgm:pt>
    <dgm:pt modelId="{07B8678F-21D6-48EE-B35D-5E3F951EC82D}" type="parTrans" cxnId="{2938D0D0-5D86-4EE3-85C8-4B9F4CD96345}">
      <dgm:prSet/>
      <dgm:spPr/>
      <dgm:t>
        <a:bodyPr/>
        <a:lstStyle/>
        <a:p>
          <a:endParaRPr lang="it-IT"/>
        </a:p>
      </dgm:t>
    </dgm:pt>
    <dgm:pt modelId="{0CCD7DF8-4CB7-4C3D-A78B-2EB732D769FB}" type="sibTrans" cxnId="{2938D0D0-5D86-4EE3-85C8-4B9F4CD96345}">
      <dgm:prSet/>
      <dgm:spPr/>
      <dgm:t>
        <a:bodyPr/>
        <a:lstStyle/>
        <a:p>
          <a:endParaRPr lang="it-IT"/>
        </a:p>
      </dgm:t>
    </dgm:pt>
    <dgm:pt modelId="{C22A623E-3FB2-415E-AFCD-0DEDC502EB59}">
      <dgm:prSet phldrT="[Testo]"/>
      <dgm:spPr>
        <a:solidFill>
          <a:srgbClr val="FF66CC">
            <a:alpha val="50000"/>
          </a:srgbClr>
        </a:solidFill>
      </dgm:spPr>
      <dgm:t>
        <a:bodyPr/>
        <a:lstStyle/>
        <a:p>
          <a:r>
            <a:rPr lang="it-IT" dirty="0"/>
            <a:t>Media e stampa</a:t>
          </a:r>
        </a:p>
      </dgm:t>
    </dgm:pt>
    <dgm:pt modelId="{D2E18307-0080-42C1-B93F-54617FA69F25}" type="parTrans" cxnId="{68C27D1C-5DD9-43A1-800F-A60D5F35AEB3}">
      <dgm:prSet/>
      <dgm:spPr/>
      <dgm:t>
        <a:bodyPr/>
        <a:lstStyle/>
        <a:p>
          <a:endParaRPr lang="it-IT"/>
        </a:p>
      </dgm:t>
    </dgm:pt>
    <dgm:pt modelId="{851A81CC-A0FF-4D89-A705-7463D3B3A168}" type="sibTrans" cxnId="{68C27D1C-5DD9-43A1-800F-A60D5F35AEB3}">
      <dgm:prSet/>
      <dgm:spPr/>
      <dgm:t>
        <a:bodyPr/>
        <a:lstStyle/>
        <a:p>
          <a:endParaRPr lang="it-IT"/>
        </a:p>
      </dgm:t>
    </dgm:pt>
    <dgm:pt modelId="{E113DF67-90E9-4A46-8398-DDEABB299FB5}">
      <dgm:prSet phldrT="[Testo]"/>
      <dgm:spPr>
        <a:solidFill>
          <a:srgbClr val="FF66CC">
            <a:alpha val="50000"/>
          </a:srgbClr>
        </a:solidFill>
      </dgm:spPr>
      <dgm:t>
        <a:bodyPr/>
        <a:lstStyle/>
        <a:p>
          <a:r>
            <a:rPr lang="it-IT" dirty="0"/>
            <a:t>Autorità Pubbliche</a:t>
          </a:r>
        </a:p>
      </dgm:t>
    </dgm:pt>
    <dgm:pt modelId="{26FB18EB-0D0D-48F0-873D-D2FC2508AD08}" type="parTrans" cxnId="{B3D6F1A7-1AAB-473C-A9E0-2622970CED02}">
      <dgm:prSet/>
      <dgm:spPr/>
      <dgm:t>
        <a:bodyPr/>
        <a:lstStyle/>
        <a:p>
          <a:endParaRPr lang="it-IT"/>
        </a:p>
      </dgm:t>
    </dgm:pt>
    <dgm:pt modelId="{912FFC57-18A2-4B03-9EF8-C581E5B2C6AE}" type="sibTrans" cxnId="{B3D6F1A7-1AAB-473C-A9E0-2622970CED02}">
      <dgm:prSet/>
      <dgm:spPr/>
      <dgm:t>
        <a:bodyPr/>
        <a:lstStyle/>
        <a:p>
          <a:endParaRPr lang="it-IT"/>
        </a:p>
      </dgm:t>
    </dgm:pt>
    <dgm:pt modelId="{4994F1A9-8EDC-431F-98B3-9E76A25CB9C8}">
      <dgm:prSet phldrT="[Testo]"/>
      <dgm:spPr>
        <a:solidFill>
          <a:srgbClr val="FF66CC">
            <a:alpha val="50000"/>
          </a:srgbClr>
        </a:solidFill>
      </dgm:spPr>
      <dgm:t>
        <a:bodyPr/>
        <a:lstStyle/>
        <a:p>
          <a:r>
            <a:rPr lang="it-IT" dirty="0"/>
            <a:t>Governo</a:t>
          </a:r>
        </a:p>
      </dgm:t>
    </dgm:pt>
    <dgm:pt modelId="{1498C3B2-5C48-475B-BB0D-604339D97F79}" type="parTrans" cxnId="{445EC846-C7E5-4EE3-834F-D1B8D895E67A}">
      <dgm:prSet/>
      <dgm:spPr/>
      <dgm:t>
        <a:bodyPr/>
        <a:lstStyle/>
        <a:p>
          <a:endParaRPr lang="it-IT"/>
        </a:p>
      </dgm:t>
    </dgm:pt>
    <dgm:pt modelId="{BF57EA2F-6964-4429-9440-A00655FA7E49}" type="sibTrans" cxnId="{445EC846-C7E5-4EE3-834F-D1B8D895E67A}">
      <dgm:prSet/>
      <dgm:spPr/>
      <dgm:t>
        <a:bodyPr/>
        <a:lstStyle/>
        <a:p>
          <a:endParaRPr lang="it-IT"/>
        </a:p>
      </dgm:t>
    </dgm:pt>
    <dgm:pt modelId="{26065A65-D78A-4F02-A487-EA00A8BD7D76}">
      <dgm:prSet phldrT="[Testo]"/>
      <dgm:spPr>
        <a:solidFill>
          <a:srgbClr val="FF66CC">
            <a:alpha val="50000"/>
          </a:srgbClr>
        </a:solidFill>
      </dgm:spPr>
      <dgm:t>
        <a:bodyPr/>
        <a:lstStyle/>
        <a:p>
          <a:r>
            <a:rPr lang="it-IT" dirty="0"/>
            <a:t>Gruppi di Commercio</a:t>
          </a:r>
        </a:p>
      </dgm:t>
    </dgm:pt>
    <dgm:pt modelId="{A9104039-AD93-4837-A8D8-4DECCABCC2B7}" type="parTrans" cxnId="{7B2DB249-5820-4457-989A-A50ACAF419B6}">
      <dgm:prSet/>
      <dgm:spPr/>
      <dgm:t>
        <a:bodyPr/>
        <a:lstStyle/>
        <a:p>
          <a:endParaRPr lang="it-IT"/>
        </a:p>
      </dgm:t>
    </dgm:pt>
    <dgm:pt modelId="{55A56C61-A406-4DF7-87D2-691790792C08}" type="sibTrans" cxnId="{7B2DB249-5820-4457-989A-A50ACAF419B6}">
      <dgm:prSet/>
      <dgm:spPr/>
      <dgm:t>
        <a:bodyPr/>
        <a:lstStyle/>
        <a:p>
          <a:endParaRPr lang="it-IT"/>
        </a:p>
      </dgm:t>
    </dgm:pt>
    <dgm:pt modelId="{00C258B8-DEA1-4CFA-A6AD-2BF33AC79938}">
      <dgm:prSet phldrT="[Testo]"/>
      <dgm:spPr>
        <a:solidFill>
          <a:srgbClr val="FF66CC">
            <a:alpha val="50000"/>
          </a:srgbClr>
        </a:solidFill>
      </dgm:spPr>
      <dgm:t>
        <a:bodyPr/>
        <a:lstStyle/>
        <a:p>
          <a:r>
            <a:rPr lang="it-IT" dirty="0"/>
            <a:t>Comunità</a:t>
          </a:r>
        </a:p>
      </dgm:t>
    </dgm:pt>
    <dgm:pt modelId="{58436477-D4F3-478C-8097-B2C1C0F8E6CE}" type="parTrans" cxnId="{6CC07082-91DA-4829-882A-B4ED99E14355}">
      <dgm:prSet/>
      <dgm:spPr/>
      <dgm:t>
        <a:bodyPr/>
        <a:lstStyle/>
        <a:p>
          <a:endParaRPr lang="it-IT"/>
        </a:p>
      </dgm:t>
    </dgm:pt>
    <dgm:pt modelId="{6C790822-6659-4489-BE89-D98CF0E8A53F}" type="sibTrans" cxnId="{6CC07082-91DA-4829-882A-B4ED99E14355}">
      <dgm:prSet/>
      <dgm:spPr/>
      <dgm:t>
        <a:bodyPr/>
        <a:lstStyle/>
        <a:p>
          <a:endParaRPr lang="it-IT"/>
        </a:p>
      </dgm:t>
    </dgm:pt>
    <dgm:pt modelId="{BD54F88E-AF68-41B3-840F-7A6709EF12C6}">
      <dgm:prSet phldrT="[Testo]"/>
      <dgm:spPr>
        <a:solidFill>
          <a:srgbClr val="FF0000">
            <a:alpha val="50000"/>
          </a:srgbClr>
        </a:solidFill>
      </dgm:spPr>
      <dgm:t>
        <a:bodyPr/>
        <a:lstStyle/>
        <a:p>
          <a:r>
            <a:rPr lang="it-IT" dirty="0"/>
            <a:t>Contestatori</a:t>
          </a:r>
        </a:p>
      </dgm:t>
    </dgm:pt>
    <dgm:pt modelId="{287B11AC-0B5F-4395-BA3F-EDB846FF0ED0}" type="parTrans" cxnId="{07897229-4395-4E5D-85C0-4F892A835B1A}">
      <dgm:prSet/>
      <dgm:spPr/>
      <dgm:t>
        <a:bodyPr/>
        <a:lstStyle/>
        <a:p>
          <a:endParaRPr lang="it-IT"/>
        </a:p>
      </dgm:t>
    </dgm:pt>
    <dgm:pt modelId="{E95C9858-E865-425B-BBD0-AE996F938E05}" type="sibTrans" cxnId="{07897229-4395-4E5D-85C0-4F892A835B1A}">
      <dgm:prSet/>
      <dgm:spPr/>
      <dgm:t>
        <a:bodyPr/>
        <a:lstStyle/>
        <a:p>
          <a:endParaRPr lang="it-IT"/>
        </a:p>
      </dgm:t>
    </dgm:pt>
    <dgm:pt modelId="{C32391F9-31E7-4D1F-B52C-FDFE3F3E77A6}">
      <dgm:prSet phldrT="[Testo]"/>
      <dgm:spPr>
        <a:solidFill>
          <a:srgbClr val="FF0000">
            <a:alpha val="50000"/>
          </a:srgbClr>
        </a:solidFill>
      </dgm:spPr>
      <dgm:t>
        <a:bodyPr/>
        <a:lstStyle/>
        <a:p>
          <a:r>
            <a:rPr lang="it-IT" dirty="0"/>
            <a:t>Concorrenti</a:t>
          </a:r>
        </a:p>
      </dgm:t>
    </dgm:pt>
    <dgm:pt modelId="{8A9F8D4C-8C20-46DC-A26C-87CFE21C0E43}" type="parTrans" cxnId="{67F0DE6D-6CD0-4AD4-9203-71C371E3F39F}">
      <dgm:prSet/>
      <dgm:spPr/>
      <dgm:t>
        <a:bodyPr/>
        <a:lstStyle/>
        <a:p>
          <a:endParaRPr lang="it-IT"/>
        </a:p>
      </dgm:t>
    </dgm:pt>
    <dgm:pt modelId="{A047D46E-4C64-4EA8-ABC5-C1DE81E02B45}" type="sibTrans" cxnId="{67F0DE6D-6CD0-4AD4-9203-71C371E3F39F}">
      <dgm:prSet/>
      <dgm:spPr/>
      <dgm:t>
        <a:bodyPr/>
        <a:lstStyle/>
        <a:p>
          <a:endParaRPr lang="it-IT"/>
        </a:p>
      </dgm:t>
    </dgm:pt>
    <dgm:pt modelId="{2FA36442-B6ED-40F3-962B-670F9E7337FF}">
      <dgm:prSet phldrT="[Testo]"/>
      <dgm:spPr>
        <a:solidFill>
          <a:srgbClr val="FFC000">
            <a:alpha val="50000"/>
          </a:srgbClr>
        </a:solidFill>
      </dgm:spPr>
      <dgm:t>
        <a:bodyPr/>
        <a:lstStyle/>
        <a:p>
          <a:r>
            <a:rPr lang="it-IT" dirty="0"/>
            <a:t>Portatori di interessi particolari</a:t>
          </a:r>
        </a:p>
      </dgm:t>
    </dgm:pt>
    <dgm:pt modelId="{BD5F5B5A-E904-47EF-B597-70894D9C96ED}" type="parTrans" cxnId="{1C38E33D-6E49-47BE-B742-057FBAA4318A}">
      <dgm:prSet/>
      <dgm:spPr/>
      <dgm:t>
        <a:bodyPr/>
        <a:lstStyle/>
        <a:p>
          <a:endParaRPr lang="it-IT"/>
        </a:p>
      </dgm:t>
    </dgm:pt>
    <dgm:pt modelId="{DAE74CD1-06AA-44DD-B796-2F6E4BA7AF28}" type="sibTrans" cxnId="{1C38E33D-6E49-47BE-B742-057FBAA4318A}">
      <dgm:prSet/>
      <dgm:spPr/>
      <dgm:t>
        <a:bodyPr/>
        <a:lstStyle/>
        <a:p>
          <a:endParaRPr lang="it-IT"/>
        </a:p>
      </dgm:t>
    </dgm:pt>
    <dgm:pt modelId="{C0970C3A-7624-4C7F-981D-F62AD95171FA}" type="pres">
      <dgm:prSet presAssocID="{80F7212B-B03E-4549-B5AA-BD361E271AD4}" presName="composite" presStyleCnt="0">
        <dgm:presLayoutVars>
          <dgm:chMax val="1"/>
          <dgm:dir/>
          <dgm:resizeHandles val="exact"/>
        </dgm:presLayoutVars>
      </dgm:prSet>
      <dgm:spPr/>
    </dgm:pt>
    <dgm:pt modelId="{25294589-D54B-47F5-85A5-0BD143BA1A75}" type="pres">
      <dgm:prSet presAssocID="{80F7212B-B03E-4549-B5AA-BD361E271AD4}" presName="radial" presStyleCnt="0">
        <dgm:presLayoutVars>
          <dgm:animLvl val="ctr"/>
        </dgm:presLayoutVars>
      </dgm:prSet>
      <dgm:spPr/>
    </dgm:pt>
    <dgm:pt modelId="{1414BB48-7BA3-4E0F-96E9-98A4E55D45EE}" type="pres">
      <dgm:prSet presAssocID="{D2946721-EB4C-4470-80BE-388B5008BA31}" presName="centerShape" presStyleLbl="vennNode1" presStyleIdx="0" presStyleCnt="14"/>
      <dgm:spPr/>
    </dgm:pt>
    <dgm:pt modelId="{A4A9DC93-661B-42A8-BE8F-1E139105ECB6}" type="pres">
      <dgm:prSet presAssocID="{69224190-A9B8-414A-82C3-A9766E9D59B6}" presName="node" presStyleLbl="vennNode1" presStyleIdx="1" presStyleCnt="14">
        <dgm:presLayoutVars>
          <dgm:bulletEnabled val="1"/>
        </dgm:presLayoutVars>
      </dgm:prSet>
      <dgm:spPr/>
    </dgm:pt>
    <dgm:pt modelId="{E9DC877A-B744-4DFF-BFAF-200494E8EA8A}" type="pres">
      <dgm:prSet presAssocID="{A8E14C07-9CE6-48F8-8AA7-5E9A4A9C8D85}" presName="node" presStyleLbl="vennNode1" presStyleIdx="2" presStyleCnt="14">
        <dgm:presLayoutVars>
          <dgm:bulletEnabled val="1"/>
        </dgm:presLayoutVars>
      </dgm:prSet>
      <dgm:spPr/>
    </dgm:pt>
    <dgm:pt modelId="{CE999F47-27A2-4B5E-8742-F4295187C846}" type="pres">
      <dgm:prSet presAssocID="{CC29832F-5977-404B-9A6A-B30AC8414E8C}" presName="node" presStyleLbl="vennNode1" presStyleIdx="3" presStyleCnt="14">
        <dgm:presLayoutVars>
          <dgm:bulletEnabled val="1"/>
        </dgm:presLayoutVars>
      </dgm:prSet>
      <dgm:spPr/>
    </dgm:pt>
    <dgm:pt modelId="{EAEA7D60-BFE3-4BD4-8E06-B12869E2C245}" type="pres">
      <dgm:prSet presAssocID="{CBCCFF87-8D75-4A75-9974-D80458FFC750}" presName="node" presStyleLbl="vennNode1" presStyleIdx="4" presStyleCnt="14">
        <dgm:presLayoutVars>
          <dgm:bulletEnabled val="1"/>
        </dgm:presLayoutVars>
      </dgm:prSet>
      <dgm:spPr/>
    </dgm:pt>
    <dgm:pt modelId="{F6C669D8-9365-4E4F-BBD3-48DE7618DEC5}" type="pres">
      <dgm:prSet presAssocID="{0773E29D-6F7B-45C0-9EA5-C3653DA74071}" presName="node" presStyleLbl="vennNode1" presStyleIdx="5" presStyleCnt="14">
        <dgm:presLayoutVars>
          <dgm:bulletEnabled val="1"/>
        </dgm:presLayoutVars>
      </dgm:prSet>
      <dgm:spPr/>
    </dgm:pt>
    <dgm:pt modelId="{F3F8C8D9-873D-4393-8ADB-3A79D853870A}" type="pres">
      <dgm:prSet presAssocID="{C22A623E-3FB2-415E-AFCD-0DEDC502EB59}" presName="node" presStyleLbl="vennNode1" presStyleIdx="6" presStyleCnt="14">
        <dgm:presLayoutVars>
          <dgm:bulletEnabled val="1"/>
        </dgm:presLayoutVars>
      </dgm:prSet>
      <dgm:spPr/>
    </dgm:pt>
    <dgm:pt modelId="{74BA82AD-9B90-4659-AD17-ABD08955C8DF}" type="pres">
      <dgm:prSet presAssocID="{E113DF67-90E9-4A46-8398-DDEABB299FB5}" presName="node" presStyleLbl="vennNode1" presStyleIdx="7" presStyleCnt="14">
        <dgm:presLayoutVars>
          <dgm:bulletEnabled val="1"/>
        </dgm:presLayoutVars>
      </dgm:prSet>
      <dgm:spPr/>
    </dgm:pt>
    <dgm:pt modelId="{DD55366B-FE98-4A2C-A8AB-152EF5F3B522}" type="pres">
      <dgm:prSet presAssocID="{4994F1A9-8EDC-431F-98B3-9E76A25CB9C8}" presName="node" presStyleLbl="vennNode1" presStyleIdx="8" presStyleCnt="14">
        <dgm:presLayoutVars>
          <dgm:bulletEnabled val="1"/>
        </dgm:presLayoutVars>
      </dgm:prSet>
      <dgm:spPr/>
    </dgm:pt>
    <dgm:pt modelId="{A8992044-2AFF-4A25-A827-D4259C41941E}" type="pres">
      <dgm:prSet presAssocID="{26065A65-D78A-4F02-A487-EA00A8BD7D76}" presName="node" presStyleLbl="vennNode1" presStyleIdx="9" presStyleCnt="14">
        <dgm:presLayoutVars>
          <dgm:bulletEnabled val="1"/>
        </dgm:presLayoutVars>
      </dgm:prSet>
      <dgm:spPr/>
    </dgm:pt>
    <dgm:pt modelId="{BBC90A0C-14C4-4577-BCDF-08AB212429C7}" type="pres">
      <dgm:prSet presAssocID="{00C258B8-DEA1-4CFA-A6AD-2BF33AC79938}" presName="node" presStyleLbl="vennNode1" presStyleIdx="10" presStyleCnt="14">
        <dgm:presLayoutVars>
          <dgm:bulletEnabled val="1"/>
        </dgm:presLayoutVars>
      </dgm:prSet>
      <dgm:spPr/>
    </dgm:pt>
    <dgm:pt modelId="{5CC87DEA-DD49-47CA-8A33-AD4B316ECAC5}" type="pres">
      <dgm:prSet presAssocID="{BD54F88E-AF68-41B3-840F-7A6709EF12C6}" presName="node" presStyleLbl="vennNode1" presStyleIdx="11" presStyleCnt="14">
        <dgm:presLayoutVars>
          <dgm:bulletEnabled val="1"/>
        </dgm:presLayoutVars>
      </dgm:prSet>
      <dgm:spPr/>
    </dgm:pt>
    <dgm:pt modelId="{2A258C9C-551C-4B46-B1A1-B1C8A5F26C0F}" type="pres">
      <dgm:prSet presAssocID="{C32391F9-31E7-4D1F-B52C-FDFE3F3E77A6}" presName="node" presStyleLbl="vennNode1" presStyleIdx="12" presStyleCnt="14">
        <dgm:presLayoutVars>
          <dgm:bulletEnabled val="1"/>
        </dgm:presLayoutVars>
      </dgm:prSet>
      <dgm:spPr/>
    </dgm:pt>
    <dgm:pt modelId="{A25B1C17-5369-48BB-A495-E01613C78295}" type="pres">
      <dgm:prSet presAssocID="{2FA36442-B6ED-40F3-962B-670F9E7337FF}" presName="node" presStyleLbl="vennNode1" presStyleIdx="13" presStyleCnt="14">
        <dgm:presLayoutVars>
          <dgm:bulletEnabled val="1"/>
        </dgm:presLayoutVars>
      </dgm:prSet>
      <dgm:spPr/>
    </dgm:pt>
  </dgm:ptLst>
  <dgm:cxnLst>
    <dgm:cxn modelId="{68C27D1C-5DD9-43A1-800F-A60D5F35AEB3}" srcId="{D2946721-EB4C-4470-80BE-388B5008BA31}" destId="{C22A623E-3FB2-415E-AFCD-0DEDC502EB59}" srcOrd="5" destOrd="0" parTransId="{D2E18307-0080-42C1-B93F-54617FA69F25}" sibTransId="{851A81CC-A0FF-4D89-A705-7463D3B3A168}"/>
    <dgm:cxn modelId="{07897229-4395-4E5D-85C0-4F892A835B1A}" srcId="{D2946721-EB4C-4470-80BE-388B5008BA31}" destId="{BD54F88E-AF68-41B3-840F-7A6709EF12C6}" srcOrd="10" destOrd="0" parTransId="{287B11AC-0B5F-4395-BA3F-EDB846FF0ED0}" sibTransId="{E95C9858-E865-425B-BBD0-AE996F938E05}"/>
    <dgm:cxn modelId="{3F3C362C-28CB-4F56-B979-4C09C550B5D7}" type="presOf" srcId="{69224190-A9B8-414A-82C3-A9766E9D59B6}" destId="{A4A9DC93-661B-42A8-BE8F-1E139105ECB6}" srcOrd="0" destOrd="0" presId="urn:microsoft.com/office/officeart/2005/8/layout/radial3"/>
    <dgm:cxn modelId="{6102F72D-3171-4514-8335-D0C43F937D90}" srcId="{D2946721-EB4C-4470-80BE-388B5008BA31}" destId="{69224190-A9B8-414A-82C3-A9766E9D59B6}" srcOrd="0" destOrd="0" parTransId="{F4DD4C22-920F-4B0F-8CFF-B52DFC954484}" sibTransId="{7E72F743-D50E-43B9-8CFB-54D69C88766F}"/>
    <dgm:cxn modelId="{1FEB2D30-ED90-44E8-8563-7EFEE3E32D7F}" type="presOf" srcId="{4994F1A9-8EDC-431F-98B3-9E76A25CB9C8}" destId="{DD55366B-FE98-4A2C-A8AB-152EF5F3B522}" srcOrd="0" destOrd="0" presId="urn:microsoft.com/office/officeart/2005/8/layout/radial3"/>
    <dgm:cxn modelId="{1C38E33D-6E49-47BE-B742-057FBAA4318A}" srcId="{D2946721-EB4C-4470-80BE-388B5008BA31}" destId="{2FA36442-B6ED-40F3-962B-670F9E7337FF}" srcOrd="12" destOrd="0" parTransId="{BD5F5B5A-E904-47EF-B597-70894D9C96ED}" sibTransId="{DAE74CD1-06AA-44DD-B796-2F6E4BA7AF28}"/>
    <dgm:cxn modelId="{A14D345B-15DE-4305-9E76-8F565C27AF57}" type="presOf" srcId="{C32391F9-31E7-4D1F-B52C-FDFE3F3E77A6}" destId="{2A258C9C-551C-4B46-B1A1-B1C8A5F26C0F}" srcOrd="0" destOrd="0" presId="urn:microsoft.com/office/officeart/2005/8/layout/radial3"/>
    <dgm:cxn modelId="{EBAAEC5F-0108-4E58-8B61-6BD3D06A95A1}" type="presOf" srcId="{CBCCFF87-8D75-4A75-9974-D80458FFC750}" destId="{EAEA7D60-BFE3-4BD4-8E06-B12869E2C245}" srcOrd="0" destOrd="0" presId="urn:microsoft.com/office/officeart/2005/8/layout/radial3"/>
    <dgm:cxn modelId="{25B3C964-D856-473E-A9ED-73D9F1BF11E8}" type="presOf" srcId="{E113DF67-90E9-4A46-8398-DDEABB299FB5}" destId="{74BA82AD-9B90-4659-AD17-ABD08955C8DF}" srcOrd="0" destOrd="0" presId="urn:microsoft.com/office/officeart/2005/8/layout/radial3"/>
    <dgm:cxn modelId="{445EC846-C7E5-4EE3-834F-D1B8D895E67A}" srcId="{D2946721-EB4C-4470-80BE-388B5008BA31}" destId="{4994F1A9-8EDC-431F-98B3-9E76A25CB9C8}" srcOrd="7" destOrd="0" parTransId="{1498C3B2-5C48-475B-BB0D-604339D97F79}" sibTransId="{BF57EA2F-6964-4429-9440-A00655FA7E49}"/>
    <dgm:cxn modelId="{7B2DB249-5820-4457-989A-A50ACAF419B6}" srcId="{D2946721-EB4C-4470-80BE-388B5008BA31}" destId="{26065A65-D78A-4F02-A487-EA00A8BD7D76}" srcOrd="8" destOrd="0" parTransId="{A9104039-AD93-4837-A8D8-4DECCABCC2B7}" sibTransId="{55A56C61-A406-4DF7-87D2-691790792C08}"/>
    <dgm:cxn modelId="{9DE4254C-8A0D-4886-9314-AEBC481526B7}" srcId="{80F7212B-B03E-4549-B5AA-BD361E271AD4}" destId="{7FFD92A0-33F3-416F-8BA8-2D9D847D6001}" srcOrd="1" destOrd="0" parTransId="{4FE4BC5C-B660-48B8-8009-50CEF6935C56}" sibTransId="{4A174ACC-0468-4C0E-A0FD-BBA207ED1460}"/>
    <dgm:cxn modelId="{7823566D-56C3-4B56-AFD7-4429326CA843}" type="presOf" srcId="{00C258B8-DEA1-4CFA-A6AD-2BF33AC79938}" destId="{BBC90A0C-14C4-4577-BCDF-08AB212429C7}" srcOrd="0" destOrd="0" presId="urn:microsoft.com/office/officeart/2005/8/layout/radial3"/>
    <dgm:cxn modelId="{67F0DE6D-6CD0-4AD4-9203-71C371E3F39F}" srcId="{D2946721-EB4C-4470-80BE-388B5008BA31}" destId="{C32391F9-31E7-4D1F-B52C-FDFE3F3E77A6}" srcOrd="11" destOrd="0" parTransId="{8A9F8D4C-8C20-46DC-A26C-87CFE21C0E43}" sibTransId="{A047D46E-4C64-4EA8-ABC5-C1DE81E02B45}"/>
    <dgm:cxn modelId="{F2212B55-C1DE-40E2-8273-E98CCB8D6520}" type="presOf" srcId="{C22A623E-3FB2-415E-AFCD-0DEDC502EB59}" destId="{F3F8C8D9-873D-4393-8ADB-3A79D853870A}" srcOrd="0" destOrd="0" presId="urn:microsoft.com/office/officeart/2005/8/layout/radial3"/>
    <dgm:cxn modelId="{C4E98676-0459-4435-9223-61E9E9923E60}" type="presOf" srcId="{0773E29D-6F7B-45C0-9EA5-C3653DA74071}" destId="{F6C669D8-9365-4E4F-BBD3-48DE7618DEC5}" srcOrd="0" destOrd="0" presId="urn:microsoft.com/office/officeart/2005/8/layout/radial3"/>
    <dgm:cxn modelId="{FBACAE77-9088-48EA-B444-BAA0D0BED909}" type="presOf" srcId="{80F7212B-B03E-4549-B5AA-BD361E271AD4}" destId="{C0970C3A-7624-4C7F-981D-F62AD95171FA}" srcOrd="0" destOrd="0" presId="urn:microsoft.com/office/officeart/2005/8/layout/radial3"/>
    <dgm:cxn modelId="{6CC07082-91DA-4829-882A-B4ED99E14355}" srcId="{D2946721-EB4C-4470-80BE-388B5008BA31}" destId="{00C258B8-DEA1-4CFA-A6AD-2BF33AC79938}" srcOrd="9" destOrd="0" parTransId="{58436477-D4F3-478C-8097-B2C1C0F8E6CE}" sibTransId="{6C790822-6659-4489-BE89-D98CF0E8A53F}"/>
    <dgm:cxn modelId="{7A87AB85-56AC-40C5-9445-970FC1A06E4E}" type="presOf" srcId="{CC29832F-5977-404B-9A6A-B30AC8414E8C}" destId="{CE999F47-27A2-4B5E-8742-F4295187C846}" srcOrd="0" destOrd="0" presId="urn:microsoft.com/office/officeart/2005/8/layout/radial3"/>
    <dgm:cxn modelId="{93F21098-07C0-46D1-95A8-3E2B78FF38E5}" srcId="{D2946721-EB4C-4470-80BE-388B5008BA31}" destId="{CBCCFF87-8D75-4A75-9974-D80458FFC750}" srcOrd="3" destOrd="0" parTransId="{8AD79F21-51BF-4AD7-BD1C-B4CAE14F94DD}" sibTransId="{70574C8E-AC4A-4DAA-A09A-5DB3FECA1E89}"/>
    <dgm:cxn modelId="{F48A459D-22C8-4C46-962A-F1B1DB3770C6}" srcId="{D2946721-EB4C-4470-80BE-388B5008BA31}" destId="{A8E14C07-9CE6-48F8-8AA7-5E9A4A9C8D85}" srcOrd="1" destOrd="0" parTransId="{290E30EF-1BBE-495A-A1AC-7BA10D82094D}" sibTransId="{CB835865-FA5F-4DC5-8D2F-855838354A2E}"/>
    <dgm:cxn modelId="{280CDCA0-0DFC-4C7C-B193-DD205D39E2BD}" type="presOf" srcId="{26065A65-D78A-4F02-A487-EA00A8BD7D76}" destId="{A8992044-2AFF-4A25-A827-D4259C41941E}" srcOrd="0" destOrd="0" presId="urn:microsoft.com/office/officeart/2005/8/layout/radial3"/>
    <dgm:cxn modelId="{B3D6F1A7-1AAB-473C-A9E0-2622970CED02}" srcId="{D2946721-EB4C-4470-80BE-388B5008BA31}" destId="{E113DF67-90E9-4A46-8398-DDEABB299FB5}" srcOrd="6" destOrd="0" parTransId="{26FB18EB-0D0D-48F0-873D-D2FC2508AD08}" sibTransId="{912FFC57-18A2-4B03-9EF8-C581E5B2C6AE}"/>
    <dgm:cxn modelId="{B7F9EEC7-3AE8-4105-9D3B-2D5368484E10}" type="presOf" srcId="{2FA36442-B6ED-40F3-962B-670F9E7337FF}" destId="{A25B1C17-5369-48BB-A495-E01613C78295}" srcOrd="0" destOrd="0" presId="urn:microsoft.com/office/officeart/2005/8/layout/radial3"/>
    <dgm:cxn modelId="{3EAFDCCC-A171-4DDC-BD41-4CFF5B56902A}" type="presOf" srcId="{BD54F88E-AF68-41B3-840F-7A6709EF12C6}" destId="{5CC87DEA-DD49-47CA-8A33-AD4B316ECAC5}" srcOrd="0" destOrd="0" presId="urn:microsoft.com/office/officeart/2005/8/layout/radial3"/>
    <dgm:cxn modelId="{2938D0D0-5D86-4EE3-85C8-4B9F4CD96345}" srcId="{D2946721-EB4C-4470-80BE-388B5008BA31}" destId="{0773E29D-6F7B-45C0-9EA5-C3653DA74071}" srcOrd="4" destOrd="0" parTransId="{07B8678F-21D6-48EE-B35D-5E3F951EC82D}" sibTransId="{0CCD7DF8-4CB7-4C3D-A78B-2EB732D769FB}"/>
    <dgm:cxn modelId="{424817D2-8611-4EC8-9723-5F0DE7DE5EFD}" type="presOf" srcId="{D2946721-EB4C-4470-80BE-388B5008BA31}" destId="{1414BB48-7BA3-4E0F-96E9-98A4E55D45EE}" srcOrd="0" destOrd="0" presId="urn:microsoft.com/office/officeart/2005/8/layout/radial3"/>
    <dgm:cxn modelId="{415F57E6-4B24-48D5-B55A-82789F051951}" srcId="{80F7212B-B03E-4549-B5AA-BD361E271AD4}" destId="{D2946721-EB4C-4470-80BE-388B5008BA31}" srcOrd="0" destOrd="0" parTransId="{69D43CE9-71A0-4A13-8C69-BC68231E5DA9}" sibTransId="{B74254C3-AB83-4A08-8DBD-7FAD2BD6A602}"/>
    <dgm:cxn modelId="{1E5BC9E7-8D02-42CE-944A-DFEB75A78FC6}" srcId="{D2946721-EB4C-4470-80BE-388B5008BA31}" destId="{CC29832F-5977-404B-9A6A-B30AC8414E8C}" srcOrd="2" destOrd="0" parTransId="{A7B46AD0-9597-4683-B157-3B38C313438C}" sibTransId="{9144AD82-F128-4F6D-9CDF-410FB8F565F1}"/>
    <dgm:cxn modelId="{035C9BFB-4CC0-40D0-97B4-23167EED885B}" type="presOf" srcId="{A8E14C07-9CE6-48F8-8AA7-5E9A4A9C8D85}" destId="{E9DC877A-B744-4DFF-BFAF-200494E8EA8A}" srcOrd="0" destOrd="0" presId="urn:microsoft.com/office/officeart/2005/8/layout/radial3"/>
    <dgm:cxn modelId="{9E9FFE63-A0E6-4258-A121-F7DBCF0C1CCF}" type="presParOf" srcId="{C0970C3A-7624-4C7F-981D-F62AD95171FA}" destId="{25294589-D54B-47F5-85A5-0BD143BA1A75}" srcOrd="0" destOrd="0" presId="urn:microsoft.com/office/officeart/2005/8/layout/radial3"/>
    <dgm:cxn modelId="{720BDCD8-F285-4273-85FC-5BFA3EE2C503}" type="presParOf" srcId="{25294589-D54B-47F5-85A5-0BD143BA1A75}" destId="{1414BB48-7BA3-4E0F-96E9-98A4E55D45EE}" srcOrd="0" destOrd="0" presId="urn:microsoft.com/office/officeart/2005/8/layout/radial3"/>
    <dgm:cxn modelId="{7C9653DC-4F3D-4789-9F39-69F6175D75E9}" type="presParOf" srcId="{25294589-D54B-47F5-85A5-0BD143BA1A75}" destId="{A4A9DC93-661B-42A8-BE8F-1E139105ECB6}" srcOrd="1" destOrd="0" presId="urn:microsoft.com/office/officeart/2005/8/layout/radial3"/>
    <dgm:cxn modelId="{EFC86DFA-8AE3-4769-9243-82CD115C6AA7}" type="presParOf" srcId="{25294589-D54B-47F5-85A5-0BD143BA1A75}" destId="{E9DC877A-B744-4DFF-BFAF-200494E8EA8A}" srcOrd="2" destOrd="0" presId="urn:microsoft.com/office/officeart/2005/8/layout/radial3"/>
    <dgm:cxn modelId="{48C9FE4E-808C-41D6-A509-C3F3A67C4B65}" type="presParOf" srcId="{25294589-D54B-47F5-85A5-0BD143BA1A75}" destId="{CE999F47-27A2-4B5E-8742-F4295187C846}" srcOrd="3" destOrd="0" presId="urn:microsoft.com/office/officeart/2005/8/layout/radial3"/>
    <dgm:cxn modelId="{CFDE8C13-C6AA-4B09-9106-2B5C9EFBFC45}" type="presParOf" srcId="{25294589-D54B-47F5-85A5-0BD143BA1A75}" destId="{EAEA7D60-BFE3-4BD4-8E06-B12869E2C245}" srcOrd="4" destOrd="0" presId="urn:microsoft.com/office/officeart/2005/8/layout/radial3"/>
    <dgm:cxn modelId="{E7D65DF2-BA8F-4FF1-A41E-BE68FF85F4FB}" type="presParOf" srcId="{25294589-D54B-47F5-85A5-0BD143BA1A75}" destId="{F6C669D8-9365-4E4F-BBD3-48DE7618DEC5}" srcOrd="5" destOrd="0" presId="urn:microsoft.com/office/officeart/2005/8/layout/radial3"/>
    <dgm:cxn modelId="{5EACFC87-073A-4574-B165-B165FB9EE5B6}" type="presParOf" srcId="{25294589-D54B-47F5-85A5-0BD143BA1A75}" destId="{F3F8C8D9-873D-4393-8ADB-3A79D853870A}" srcOrd="6" destOrd="0" presId="urn:microsoft.com/office/officeart/2005/8/layout/radial3"/>
    <dgm:cxn modelId="{CC9D244F-236A-49CE-BF69-4A6E3DB2D05E}" type="presParOf" srcId="{25294589-D54B-47F5-85A5-0BD143BA1A75}" destId="{74BA82AD-9B90-4659-AD17-ABD08955C8DF}" srcOrd="7" destOrd="0" presId="urn:microsoft.com/office/officeart/2005/8/layout/radial3"/>
    <dgm:cxn modelId="{70BF969E-3AEE-48E3-B63C-6E8F08A09B35}" type="presParOf" srcId="{25294589-D54B-47F5-85A5-0BD143BA1A75}" destId="{DD55366B-FE98-4A2C-A8AB-152EF5F3B522}" srcOrd="8" destOrd="0" presId="urn:microsoft.com/office/officeart/2005/8/layout/radial3"/>
    <dgm:cxn modelId="{85A1EF50-D5D7-4351-856C-1638A81E9622}" type="presParOf" srcId="{25294589-D54B-47F5-85A5-0BD143BA1A75}" destId="{A8992044-2AFF-4A25-A827-D4259C41941E}" srcOrd="9" destOrd="0" presId="urn:microsoft.com/office/officeart/2005/8/layout/radial3"/>
    <dgm:cxn modelId="{9D240ACD-2871-42C0-A943-BB587129C864}" type="presParOf" srcId="{25294589-D54B-47F5-85A5-0BD143BA1A75}" destId="{BBC90A0C-14C4-4577-BCDF-08AB212429C7}" srcOrd="10" destOrd="0" presId="urn:microsoft.com/office/officeart/2005/8/layout/radial3"/>
    <dgm:cxn modelId="{EE8ED3A9-0495-4497-A3A6-A1B50D17E936}" type="presParOf" srcId="{25294589-D54B-47F5-85A5-0BD143BA1A75}" destId="{5CC87DEA-DD49-47CA-8A33-AD4B316ECAC5}" srcOrd="11" destOrd="0" presId="urn:microsoft.com/office/officeart/2005/8/layout/radial3"/>
    <dgm:cxn modelId="{D277AE66-FAF8-4580-9B90-1F26A782C02E}" type="presParOf" srcId="{25294589-D54B-47F5-85A5-0BD143BA1A75}" destId="{2A258C9C-551C-4B46-B1A1-B1C8A5F26C0F}" srcOrd="12" destOrd="0" presId="urn:microsoft.com/office/officeart/2005/8/layout/radial3"/>
    <dgm:cxn modelId="{BEB94BE5-5EE5-434F-9440-98083F33F477}" type="presParOf" srcId="{25294589-D54B-47F5-85A5-0BD143BA1A75}" destId="{A25B1C17-5369-48BB-A495-E01613C78295}" srcOrd="1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3CB504-E197-403D-BA18-2B66D905565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C04F1976-11E9-467C-A93E-925E3B68E93E}">
      <dgm:prSet custT="1"/>
      <dgm:spPr>
        <a:solidFill>
          <a:schemeClr val="accent2">
            <a:lumMod val="60000"/>
            <a:lumOff val="40000"/>
          </a:schemeClr>
        </a:solidFill>
      </dgm:spPr>
      <dgm:t>
        <a:bodyPr/>
        <a:lstStyle/>
        <a:p>
          <a:r>
            <a:rPr lang="it-IT" sz="3600" cap="small" baseline="0" dirty="0">
              <a:solidFill>
                <a:schemeClr val="tx1"/>
              </a:solidFill>
            </a:rPr>
            <a:t>Modello francese:</a:t>
          </a:r>
          <a:br>
            <a:rPr lang="it-IT" sz="2800" cap="small" baseline="0" dirty="0">
              <a:solidFill>
                <a:schemeClr val="tx1"/>
              </a:solidFill>
            </a:rPr>
          </a:br>
          <a:br>
            <a:rPr lang="it-IT" sz="2800" dirty="0">
              <a:solidFill>
                <a:schemeClr val="tx1"/>
              </a:solidFill>
            </a:rPr>
          </a:br>
          <a:r>
            <a:rPr lang="it-IT" sz="2800" dirty="0">
              <a:solidFill>
                <a:schemeClr val="tx1"/>
              </a:solidFill>
            </a:rPr>
            <a:t>Integrazione delle norme sullo </a:t>
          </a:r>
          <a:r>
            <a:rPr lang="it-IT" sz="2800" b="1" u="sng" dirty="0">
              <a:solidFill>
                <a:schemeClr val="tx1"/>
              </a:solidFill>
            </a:rPr>
            <a:t>scopo della società</a:t>
          </a:r>
          <a:r>
            <a:rPr lang="it-IT" sz="2800" dirty="0">
              <a:solidFill>
                <a:schemeClr val="tx1"/>
              </a:solidFill>
            </a:rPr>
            <a:t>.</a:t>
          </a:r>
        </a:p>
      </dgm:t>
    </dgm:pt>
    <dgm:pt modelId="{D637BDC2-4E84-4B51-887F-77CD50519124}" type="parTrans" cxnId="{1530B297-D34B-491F-BB0E-956E352AB3C7}">
      <dgm:prSet/>
      <dgm:spPr/>
      <dgm:t>
        <a:bodyPr/>
        <a:lstStyle/>
        <a:p>
          <a:endParaRPr lang="it-IT"/>
        </a:p>
      </dgm:t>
    </dgm:pt>
    <dgm:pt modelId="{D3D1E46C-168D-4713-98BB-5610F5B22076}" type="sibTrans" cxnId="{1530B297-D34B-491F-BB0E-956E352AB3C7}">
      <dgm:prSet/>
      <dgm:spPr/>
      <dgm:t>
        <a:bodyPr/>
        <a:lstStyle/>
        <a:p>
          <a:endParaRPr lang="it-IT"/>
        </a:p>
      </dgm:t>
    </dgm:pt>
    <dgm:pt modelId="{23DAF705-F65C-4E86-8BE2-3BB84ED52147}">
      <dgm:prSet custT="1"/>
      <dgm:spPr>
        <a:solidFill>
          <a:schemeClr val="accent2">
            <a:lumMod val="60000"/>
            <a:lumOff val="40000"/>
          </a:schemeClr>
        </a:solidFill>
      </dgm:spPr>
      <dgm:t>
        <a:bodyPr/>
        <a:lstStyle/>
        <a:p>
          <a:r>
            <a:rPr lang="it-IT" sz="3600" cap="small" baseline="0" dirty="0">
              <a:solidFill>
                <a:schemeClr val="tx1"/>
              </a:solidFill>
            </a:rPr>
            <a:t>Modello britannico:</a:t>
          </a:r>
          <a:br>
            <a:rPr lang="it-IT" sz="3600" cap="small" baseline="0" dirty="0">
              <a:solidFill>
                <a:schemeClr val="tx1"/>
              </a:solidFill>
            </a:rPr>
          </a:br>
          <a:br>
            <a:rPr lang="it-IT" sz="2800" dirty="0">
              <a:solidFill>
                <a:schemeClr val="tx1"/>
              </a:solidFill>
            </a:rPr>
          </a:br>
          <a:r>
            <a:rPr lang="it-IT" sz="2800" dirty="0">
              <a:solidFill>
                <a:schemeClr val="tx1"/>
              </a:solidFill>
            </a:rPr>
            <a:t>Integrazione delle norme sugli obblighi di </a:t>
          </a:r>
          <a:r>
            <a:rPr lang="it-IT" sz="2800" b="1" u="sng" dirty="0">
              <a:solidFill>
                <a:schemeClr val="tx1"/>
              </a:solidFill>
            </a:rPr>
            <a:t>comportamento degli amministratori</a:t>
          </a:r>
          <a:r>
            <a:rPr lang="it-IT" sz="2800" dirty="0">
              <a:solidFill>
                <a:schemeClr val="tx1"/>
              </a:solidFill>
            </a:rPr>
            <a:t>.</a:t>
          </a:r>
        </a:p>
      </dgm:t>
    </dgm:pt>
    <dgm:pt modelId="{63F04D76-7598-4E4B-B409-A1209E6ADB5D}" type="parTrans" cxnId="{F999B13A-F192-4EAA-9FA1-7A2B4DA8701A}">
      <dgm:prSet/>
      <dgm:spPr/>
      <dgm:t>
        <a:bodyPr/>
        <a:lstStyle/>
        <a:p>
          <a:endParaRPr lang="it-IT"/>
        </a:p>
      </dgm:t>
    </dgm:pt>
    <dgm:pt modelId="{5687EE37-C15F-4D77-856F-3D454C69FEDB}" type="sibTrans" cxnId="{F999B13A-F192-4EAA-9FA1-7A2B4DA8701A}">
      <dgm:prSet/>
      <dgm:spPr/>
      <dgm:t>
        <a:bodyPr/>
        <a:lstStyle/>
        <a:p>
          <a:endParaRPr lang="it-IT"/>
        </a:p>
      </dgm:t>
    </dgm:pt>
    <dgm:pt modelId="{89783617-22CD-4A00-A635-7905DB95AD61}" type="pres">
      <dgm:prSet presAssocID="{EC3CB504-E197-403D-BA18-2B66D9055655}" presName="hierChild1" presStyleCnt="0">
        <dgm:presLayoutVars>
          <dgm:orgChart val="1"/>
          <dgm:chPref val="1"/>
          <dgm:dir/>
          <dgm:animOne val="branch"/>
          <dgm:animLvl val="lvl"/>
          <dgm:resizeHandles/>
        </dgm:presLayoutVars>
      </dgm:prSet>
      <dgm:spPr/>
    </dgm:pt>
    <dgm:pt modelId="{7B4F20A3-88C4-4018-96D2-A65A79DF6685}" type="pres">
      <dgm:prSet presAssocID="{C04F1976-11E9-467C-A93E-925E3B68E93E}" presName="hierRoot1" presStyleCnt="0">
        <dgm:presLayoutVars>
          <dgm:hierBranch val="init"/>
        </dgm:presLayoutVars>
      </dgm:prSet>
      <dgm:spPr/>
    </dgm:pt>
    <dgm:pt modelId="{4F39EF08-03C9-4D1F-9C49-871E031F7152}" type="pres">
      <dgm:prSet presAssocID="{C04F1976-11E9-467C-A93E-925E3B68E93E}" presName="rootComposite1" presStyleCnt="0"/>
      <dgm:spPr/>
    </dgm:pt>
    <dgm:pt modelId="{C5C9FB4F-E13A-43F7-9065-973422C17559}" type="pres">
      <dgm:prSet presAssocID="{C04F1976-11E9-467C-A93E-925E3B68E93E}" presName="rootText1" presStyleLbl="node0" presStyleIdx="0" presStyleCnt="2" custLinFactNeighborX="229" custLinFactNeighborY="-1831">
        <dgm:presLayoutVars>
          <dgm:chPref val="3"/>
        </dgm:presLayoutVars>
      </dgm:prSet>
      <dgm:spPr/>
    </dgm:pt>
    <dgm:pt modelId="{6F7CE842-CA9B-484A-B1C8-7212B5166414}" type="pres">
      <dgm:prSet presAssocID="{C04F1976-11E9-467C-A93E-925E3B68E93E}" presName="rootConnector1" presStyleLbl="node1" presStyleIdx="0" presStyleCnt="0"/>
      <dgm:spPr/>
    </dgm:pt>
    <dgm:pt modelId="{A5F8CCE7-2612-4359-9122-776007A831CC}" type="pres">
      <dgm:prSet presAssocID="{C04F1976-11E9-467C-A93E-925E3B68E93E}" presName="hierChild2" presStyleCnt="0"/>
      <dgm:spPr/>
    </dgm:pt>
    <dgm:pt modelId="{5DF9D438-B592-47CC-BFA2-169BDFDDC2E1}" type="pres">
      <dgm:prSet presAssocID="{C04F1976-11E9-467C-A93E-925E3B68E93E}" presName="hierChild3" presStyleCnt="0"/>
      <dgm:spPr/>
    </dgm:pt>
    <dgm:pt modelId="{98974693-6235-4B5E-9BD9-35DBFFF042A5}" type="pres">
      <dgm:prSet presAssocID="{23DAF705-F65C-4E86-8BE2-3BB84ED52147}" presName="hierRoot1" presStyleCnt="0">
        <dgm:presLayoutVars>
          <dgm:hierBranch val="init"/>
        </dgm:presLayoutVars>
      </dgm:prSet>
      <dgm:spPr/>
    </dgm:pt>
    <dgm:pt modelId="{C2A33E5B-FAF3-42FD-AFEF-CC88B9F4848D}" type="pres">
      <dgm:prSet presAssocID="{23DAF705-F65C-4E86-8BE2-3BB84ED52147}" presName="rootComposite1" presStyleCnt="0"/>
      <dgm:spPr/>
    </dgm:pt>
    <dgm:pt modelId="{745975CD-B0E3-4315-AF79-D1C36C837840}" type="pres">
      <dgm:prSet presAssocID="{23DAF705-F65C-4E86-8BE2-3BB84ED52147}" presName="rootText1" presStyleLbl="node0" presStyleIdx="1" presStyleCnt="2" custLinFactNeighborX="687">
        <dgm:presLayoutVars>
          <dgm:chPref val="3"/>
        </dgm:presLayoutVars>
      </dgm:prSet>
      <dgm:spPr/>
    </dgm:pt>
    <dgm:pt modelId="{874AB69D-0991-41BB-9E24-D31228347FC4}" type="pres">
      <dgm:prSet presAssocID="{23DAF705-F65C-4E86-8BE2-3BB84ED52147}" presName="rootConnector1" presStyleLbl="node1" presStyleIdx="0" presStyleCnt="0"/>
      <dgm:spPr/>
    </dgm:pt>
    <dgm:pt modelId="{2F867703-890A-422D-A13F-E3B2A62B0DBB}" type="pres">
      <dgm:prSet presAssocID="{23DAF705-F65C-4E86-8BE2-3BB84ED52147}" presName="hierChild2" presStyleCnt="0"/>
      <dgm:spPr/>
    </dgm:pt>
    <dgm:pt modelId="{2368CF31-2500-4858-8FD3-F8E75E242B62}" type="pres">
      <dgm:prSet presAssocID="{23DAF705-F65C-4E86-8BE2-3BB84ED52147}" presName="hierChild3" presStyleCnt="0"/>
      <dgm:spPr/>
    </dgm:pt>
  </dgm:ptLst>
  <dgm:cxnLst>
    <dgm:cxn modelId="{F999B13A-F192-4EAA-9FA1-7A2B4DA8701A}" srcId="{EC3CB504-E197-403D-BA18-2B66D9055655}" destId="{23DAF705-F65C-4E86-8BE2-3BB84ED52147}" srcOrd="1" destOrd="0" parTransId="{63F04D76-7598-4E4B-B409-A1209E6ADB5D}" sibTransId="{5687EE37-C15F-4D77-856F-3D454C69FEDB}"/>
    <dgm:cxn modelId="{72E98773-5BB9-4F08-9518-BE28AC684842}" type="presOf" srcId="{23DAF705-F65C-4E86-8BE2-3BB84ED52147}" destId="{874AB69D-0991-41BB-9E24-D31228347FC4}" srcOrd="1" destOrd="0" presId="urn:microsoft.com/office/officeart/2005/8/layout/orgChart1"/>
    <dgm:cxn modelId="{1530B297-D34B-491F-BB0E-956E352AB3C7}" srcId="{EC3CB504-E197-403D-BA18-2B66D9055655}" destId="{C04F1976-11E9-467C-A93E-925E3B68E93E}" srcOrd="0" destOrd="0" parTransId="{D637BDC2-4E84-4B51-887F-77CD50519124}" sibTransId="{D3D1E46C-168D-4713-98BB-5610F5B22076}"/>
    <dgm:cxn modelId="{B7224EAD-8816-40D6-9E2E-28A897393EEC}" type="presOf" srcId="{23DAF705-F65C-4E86-8BE2-3BB84ED52147}" destId="{745975CD-B0E3-4315-AF79-D1C36C837840}" srcOrd="0" destOrd="0" presId="urn:microsoft.com/office/officeart/2005/8/layout/orgChart1"/>
    <dgm:cxn modelId="{E3F6D4B8-6A4F-45DD-97DE-A581CFD255BD}" type="presOf" srcId="{C04F1976-11E9-467C-A93E-925E3B68E93E}" destId="{6F7CE842-CA9B-484A-B1C8-7212B5166414}" srcOrd="1" destOrd="0" presId="urn:microsoft.com/office/officeart/2005/8/layout/orgChart1"/>
    <dgm:cxn modelId="{2CC5CEC4-B50E-4F50-A751-23C3AE8C6614}" type="presOf" srcId="{EC3CB504-E197-403D-BA18-2B66D9055655}" destId="{89783617-22CD-4A00-A635-7905DB95AD61}" srcOrd="0" destOrd="0" presId="urn:microsoft.com/office/officeart/2005/8/layout/orgChart1"/>
    <dgm:cxn modelId="{51C7C3E1-AA7C-4D46-97C4-20EA2570F27C}" type="presOf" srcId="{C04F1976-11E9-467C-A93E-925E3B68E93E}" destId="{C5C9FB4F-E13A-43F7-9065-973422C17559}" srcOrd="0" destOrd="0" presId="urn:microsoft.com/office/officeart/2005/8/layout/orgChart1"/>
    <dgm:cxn modelId="{C6EA70D2-0CF8-4080-8BFE-CF77A28BF379}" type="presParOf" srcId="{89783617-22CD-4A00-A635-7905DB95AD61}" destId="{7B4F20A3-88C4-4018-96D2-A65A79DF6685}" srcOrd="0" destOrd="0" presId="urn:microsoft.com/office/officeart/2005/8/layout/orgChart1"/>
    <dgm:cxn modelId="{07E2543A-B608-4A45-91EC-52EEC9A57569}" type="presParOf" srcId="{7B4F20A3-88C4-4018-96D2-A65A79DF6685}" destId="{4F39EF08-03C9-4D1F-9C49-871E031F7152}" srcOrd="0" destOrd="0" presId="urn:microsoft.com/office/officeart/2005/8/layout/orgChart1"/>
    <dgm:cxn modelId="{BD8E7C58-8649-4D07-971E-CF1C649021F4}" type="presParOf" srcId="{4F39EF08-03C9-4D1F-9C49-871E031F7152}" destId="{C5C9FB4F-E13A-43F7-9065-973422C17559}" srcOrd="0" destOrd="0" presId="urn:microsoft.com/office/officeart/2005/8/layout/orgChart1"/>
    <dgm:cxn modelId="{BE8686BB-9E7C-40A3-8E8F-C5E4DCF952DE}" type="presParOf" srcId="{4F39EF08-03C9-4D1F-9C49-871E031F7152}" destId="{6F7CE842-CA9B-484A-B1C8-7212B5166414}" srcOrd="1" destOrd="0" presId="urn:microsoft.com/office/officeart/2005/8/layout/orgChart1"/>
    <dgm:cxn modelId="{1E5A8DCB-DD17-4A6A-9CDB-0ADB32EBBC6D}" type="presParOf" srcId="{7B4F20A3-88C4-4018-96D2-A65A79DF6685}" destId="{A5F8CCE7-2612-4359-9122-776007A831CC}" srcOrd="1" destOrd="0" presId="urn:microsoft.com/office/officeart/2005/8/layout/orgChart1"/>
    <dgm:cxn modelId="{84D3D651-2CAE-4107-BBF1-322575BD5E6F}" type="presParOf" srcId="{7B4F20A3-88C4-4018-96D2-A65A79DF6685}" destId="{5DF9D438-B592-47CC-BFA2-169BDFDDC2E1}" srcOrd="2" destOrd="0" presId="urn:microsoft.com/office/officeart/2005/8/layout/orgChart1"/>
    <dgm:cxn modelId="{09D63489-32C6-42D5-8716-D358537FCA32}" type="presParOf" srcId="{89783617-22CD-4A00-A635-7905DB95AD61}" destId="{98974693-6235-4B5E-9BD9-35DBFFF042A5}" srcOrd="1" destOrd="0" presId="urn:microsoft.com/office/officeart/2005/8/layout/orgChart1"/>
    <dgm:cxn modelId="{04D44FFC-EF64-4FAF-89DD-214900C90939}" type="presParOf" srcId="{98974693-6235-4B5E-9BD9-35DBFFF042A5}" destId="{C2A33E5B-FAF3-42FD-AFEF-CC88B9F4848D}" srcOrd="0" destOrd="0" presId="urn:microsoft.com/office/officeart/2005/8/layout/orgChart1"/>
    <dgm:cxn modelId="{512328B7-3710-46F3-BF39-2141B5B95602}" type="presParOf" srcId="{C2A33E5B-FAF3-42FD-AFEF-CC88B9F4848D}" destId="{745975CD-B0E3-4315-AF79-D1C36C837840}" srcOrd="0" destOrd="0" presId="urn:microsoft.com/office/officeart/2005/8/layout/orgChart1"/>
    <dgm:cxn modelId="{BD5FE79C-5173-46DA-83B7-5EFC74814721}" type="presParOf" srcId="{C2A33E5B-FAF3-42FD-AFEF-CC88B9F4848D}" destId="{874AB69D-0991-41BB-9E24-D31228347FC4}" srcOrd="1" destOrd="0" presId="urn:microsoft.com/office/officeart/2005/8/layout/orgChart1"/>
    <dgm:cxn modelId="{EA13B68C-C7E0-45B9-933D-E69B1CADE3F7}" type="presParOf" srcId="{98974693-6235-4B5E-9BD9-35DBFFF042A5}" destId="{2F867703-890A-422D-A13F-E3B2A62B0DBB}" srcOrd="1" destOrd="0" presId="urn:microsoft.com/office/officeart/2005/8/layout/orgChart1"/>
    <dgm:cxn modelId="{372DC8F2-142B-4E29-A289-A82EA8B0281D}" type="presParOf" srcId="{98974693-6235-4B5E-9BD9-35DBFFF042A5}" destId="{2368CF31-2500-4858-8FD3-F8E75E242B6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C53E9E-BDF6-45AE-B866-DB283A2BA0C4}" type="doc">
      <dgm:prSet loTypeId="urn:microsoft.com/office/officeart/2005/8/layout/pyramid1" loCatId="pyramid" qsTypeId="urn:microsoft.com/office/officeart/2005/8/quickstyle/3d5" qsCatId="3D" csTypeId="urn:microsoft.com/office/officeart/2005/8/colors/accent4_5" csCatId="accent4" phldr="1"/>
      <dgm:spPr/>
    </dgm:pt>
    <dgm:pt modelId="{521A5D24-962F-45A2-AF46-5325DA04C6A2}">
      <dgm:prSet phldrT="[Testo]" custT="1"/>
      <dgm:spPr/>
      <dgm:t>
        <a:bodyPr/>
        <a:lstStyle/>
        <a:p>
          <a:br>
            <a:rPr lang="it-IT" sz="1800" dirty="0"/>
          </a:br>
          <a:br>
            <a:rPr lang="it-IT" sz="1800" dirty="0"/>
          </a:br>
          <a:r>
            <a:rPr lang="it-IT" sz="2300" dirty="0"/>
            <a:t>Art. 41</a:t>
          </a:r>
        </a:p>
      </dgm:t>
    </dgm:pt>
    <dgm:pt modelId="{2A541FD8-11F2-4D14-973A-D744D84B2DA9}" type="parTrans" cxnId="{DD3DBD64-9B28-4847-A5A0-EBDCA918E44F}">
      <dgm:prSet/>
      <dgm:spPr/>
      <dgm:t>
        <a:bodyPr/>
        <a:lstStyle/>
        <a:p>
          <a:endParaRPr lang="it-IT"/>
        </a:p>
      </dgm:t>
    </dgm:pt>
    <dgm:pt modelId="{265BE8A3-4DE1-46E3-9A86-003D2C81F43A}" type="sibTrans" cxnId="{DD3DBD64-9B28-4847-A5A0-EBDCA918E44F}">
      <dgm:prSet/>
      <dgm:spPr/>
      <dgm:t>
        <a:bodyPr/>
        <a:lstStyle/>
        <a:p>
          <a:endParaRPr lang="it-IT"/>
        </a:p>
      </dgm:t>
    </dgm:pt>
    <dgm:pt modelId="{9CA4D473-CF10-49F3-AD0C-DE28F361AB8A}">
      <dgm:prSet phldrT="[Testo]"/>
      <dgm:spPr/>
      <dgm:t>
        <a:bodyPr/>
        <a:lstStyle/>
        <a:p>
          <a:r>
            <a:rPr lang="it-IT" dirty="0"/>
            <a:t>Fonti UE (reportistica)</a:t>
          </a:r>
        </a:p>
      </dgm:t>
    </dgm:pt>
    <dgm:pt modelId="{17CF4B5C-6265-4D60-8B94-1C58B34AF9B8}" type="parTrans" cxnId="{CE9691F7-D974-4D98-B5A3-5A9A1397057A}">
      <dgm:prSet/>
      <dgm:spPr/>
      <dgm:t>
        <a:bodyPr/>
        <a:lstStyle/>
        <a:p>
          <a:endParaRPr lang="it-IT"/>
        </a:p>
      </dgm:t>
    </dgm:pt>
    <dgm:pt modelId="{CFD84CAB-266C-4165-93D2-FBAE274E003B}" type="sibTrans" cxnId="{CE9691F7-D974-4D98-B5A3-5A9A1397057A}">
      <dgm:prSet/>
      <dgm:spPr/>
      <dgm:t>
        <a:bodyPr/>
        <a:lstStyle/>
        <a:p>
          <a:endParaRPr lang="it-IT"/>
        </a:p>
      </dgm:t>
    </dgm:pt>
    <dgm:pt modelId="{CC2BEA9B-6E85-4089-B5E7-52B268D8A1E5}">
      <dgm:prSet phldrT="[Testo]"/>
      <dgm:spPr/>
      <dgm:t>
        <a:bodyPr/>
        <a:lstStyle/>
        <a:p>
          <a:r>
            <a:rPr lang="it-IT" dirty="0"/>
            <a:t>Codice di Corporate Governance</a:t>
          </a:r>
        </a:p>
      </dgm:t>
    </dgm:pt>
    <dgm:pt modelId="{7E10DEAF-6F81-494F-A393-4BD367D573FF}" type="parTrans" cxnId="{A505976B-639C-4311-8BD6-34C46D5F0D86}">
      <dgm:prSet/>
      <dgm:spPr/>
      <dgm:t>
        <a:bodyPr/>
        <a:lstStyle/>
        <a:p>
          <a:endParaRPr lang="it-IT"/>
        </a:p>
      </dgm:t>
    </dgm:pt>
    <dgm:pt modelId="{67226276-E3D3-46A3-8B97-7E12635C8B83}" type="sibTrans" cxnId="{A505976B-639C-4311-8BD6-34C46D5F0D86}">
      <dgm:prSet/>
      <dgm:spPr/>
      <dgm:t>
        <a:bodyPr/>
        <a:lstStyle/>
        <a:p>
          <a:endParaRPr lang="it-IT"/>
        </a:p>
      </dgm:t>
    </dgm:pt>
    <dgm:pt modelId="{B7A13CB6-CEA8-47C7-9B23-2603F3C61FBF}">
      <dgm:prSet phldrT="[Testo]"/>
      <dgm:spPr/>
      <dgm:t>
        <a:bodyPr/>
        <a:lstStyle/>
        <a:p>
          <a:r>
            <a:rPr lang="it-IT" dirty="0"/>
            <a:t>Autonomia privata («clausole sostenibilità»)</a:t>
          </a:r>
        </a:p>
      </dgm:t>
    </dgm:pt>
    <dgm:pt modelId="{899F24D3-F7C3-4991-91B5-FA64C4A93163}" type="parTrans" cxnId="{7142ACA8-791E-4772-9773-F77E5500D318}">
      <dgm:prSet/>
      <dgm:spPr/>
      <dgm:t>
        <a:bodyPr/>
        <a:lstStyle/>
        <a:p>
          <a:endParaRPr lang="it-IT"/>
        </a:p>
      </dgm:t>
    </dgm:pt>
    <dgm:pt modelId="{E8B77C5B-4341-434A-8716-52D2BB20BCCE}" type="sibTrans" cxnId="{7142ACA8-791E-4772-9773-F77E5500D318}">
      <dgm:prSet/>
      <dgm:spPr/>
      <dgm:t>
        <a:bodyPr/>
        <a:lstStyle/>
        <a:p>
          <a:endParaRPr lang="it-IT"/>
        </a:p>
      </dgm:t>
    </dgm:pt>
    <dgm:pt modelId="{9CC81590-C8D0-43E4-8AEC-0B6C17C98B1B}" type="pres">
      <dgm:prSet presAssocID="{10C53E9E-BDF6-45AE-B866-DB283A2BA0C4}" presName="Name0" presStyleCnt="0">
        <dgm:presLayoutVars>
          <dgm:dir/>
          <dgm:animLvl val="lvl"/>
          <dgm:resizeHandles val="exact"/>
        </dgm:presLayoutVars>
      </dgm:prSet>
      <dgm:spPr/>
    </dgm:pt>
    <dgm:pt modelId="{3C7D188F-A2D6-4057-B24C-805EFD76F96C}" type="pres">
      <dgm:prSet presAssocID="{521A5D24-962F-45A2-AF46-5325DA04C6A2}" presName="Name8" presStyleCnt="0"/>
      <dgm:spPr/>
    </dgm:pt>
    <dgm:pt modelId="{EB75055E-64AE-426E-ABF6-DD77E29C5648}" type="pres">
      <dgm:prSet presAssocID="{521A5D24-962F-45A2-AF46-5325DA04C6A2}" presName="level" presStyleLbl="node1" presStyleIdx="0" presStyleCnt="4">
        <dgm:presLayoutVars>
          <dgm:chMax val="1"/>
          <dgm:bulletEnabled val="1"/>
        </dgm:presLayoutVars>
      </dgm:prSet>
      <dgm:spPr/>
    </dgm:pt>
    <dgm:pt modelId="{1F8ED310-B4D3-4BEF-AF0C-0AC2C6C0B231}" type="pres">
      <dgm:prSet presAssocID="{521A5D24-962F-45A2-AF46-5325DA04C6A2}" presName="levelTx" presStyleLbl="revTx" presStyleIdx="0" presStyleCnt="0">
        <dgm:presLayoutVars>
          <dgm:chMax val="1"/>
          <dgm:bulletEnabled val="1"/>
        </dgm:presLayoutVars>
      </dgm:prSet>
      <dgm:spPr/>
    </dgm:pt>
    <dgm:pt modelId="{61961D80-9A07-4877-B352-74862D136266}" type="pres">
      <dgm:prSet presAssocID="{9CA4D473-CF10-49F3-AD0C-DE28F361AB8A}" presName="Name8" presStyleCnt="0"/>
      <dgm:spPr/>
    </dgm:pt>
    <dgm:pt modelId="{6277D1BF-E915-4F6E-99BD-1E7F5D07E337}" type="pres">
      <dgm:prSet presAssocID="{9CA4D473-CF10-49F3-AD0C-DE28F361AB8A}" presName="level" presStyleLbl="node1" presStyleIdx="1" presStyleCnt="4">
        <dgm:presLayoutVars>
          <dgm:chMax val="1"/>
          <dgm:bulletEnabled val="1"/>
        </dgm:presLayoutVars>
      </dgm:prSet>
      <dgm:spPr/>
    </dgm:pt>
    <dgm:pt modelId="{58896904-742A-4568-92D0-508B3F4AA101}" type="pres">
      <dgm:prSet presAssocID="{9CA4D473-CF10-49F3-AD0C-DE28F361AB8A}" presName="levelTx" presStyleLbl="revTx" presStyleIdx="0" presStyleCnt="0">
        <dgm:presLayoutVars>
          <dgm:chMax val="1"/>
          <dgm:bulletEnabled val="1"/>
        </dgm:presLayoutVars>
      </dgm:prSet>
      <dgm:spPr/>
    </dgm:pt>
    <dgm:pt modelId="{898E462E-EE4C-4A1A-8B84-C4494177ACD4}" type="pres">
      <dgm:prSet presAssocID="{CC2BEA9B-6E85-4089-B5E7-52B268D8A1E5}" presName="Name8" presStyleCnt="0"/>
      <dgm:spPr/>
    </dgm:pt>
    <dgm:pt modelId="{5BEF40C2-E0A6-43C2-A99E-F36E0F3E178B}" type="pres">
      <dgm:prSet presAssocID="{CC2BEA9B-6E85-4089-B5E7-52B268D8A1E5}" presName="level" presStyleLbl="node1" presStyleIdx="2" presStyleCnt="4">
        <dgm:presLayoutVars>
          <dgm:chMax val="1"/>
          <dgm:bulletEnabled val="1"/>
        </dgm:presLayoutVars>
      </dgm:prSet>
      <dgm:spPr/>
    </dgm:pt>
    <dgm:pt modelId="{EEF3C639-2894-401B-86FE-C37565F623D1}" type="pres">
      <dgm:prSet presAssocID="{CC2BEA9B-6E85-4089-B5E7-52B268D8A1E5}" presName="levelTx" presStyleLbl="revTx" presStyleIdx="0" presStyleCnt="0">
        <dgm:presLayoutVars>
          <dgm:chMax val="1"/>
          <dgm:bulletEnabled val="1"/>
        </dgm:presLayoutVars>
      </dgm:prSet>
      <dgm:spPr/>
    </dgm:pt>
    <dgm:pt modelId="{CE532F42-762E-4BAA-AA94-6933ECC92F18}" type="pres">
      <dgm:prSet presAssocID="{B7A13CB6-CEA8-47C7-9B23-2603F3C61FBF}" presName="Name8" presStyleCnt="0"/>
      <dgm:spPr/>
    </dgm:pt>
    <dgm:pt modelId="{00C7FDE7-3652-4545-88D1-7382B4E91DF6}" type="pres">
      <dgm:prSet presAssocID="{B7A13CB6-CEA8-47C7-9B23-2603F3C61FBF}" presName="level" presStyleLbl="node1" presStyleIdx="3" presStyleCnt="4">
        <dgm:presLayoutVars>
          <dgm:chMax val="1"/>
          <dgm:bulletEnabled val="1"/>
        </dgm:presLayoutVars>
      </dgm:prSet>
      <dgm:spPr/>
    </dgm:pt>
    <dgm:pt modelId="{9D98272A-5F82-4F02-89A1-7C6A113CBBC5}" type="pres">
      <dgm:prSet presAssocID="{B7A13CB6-CEA8-47C7-9B23-2603F3C61FBF}" presName="levelTx" presStyleLbl="revTx" presStyleIdx="0" presStyleCnt="0">
        <dgm:presLayoutVars>
          <dgm:chMax val="1"/>
          <dgm:bulletEnabled val="1"/>
        </dgm:presLayoutVars>
      </dgm:prSet>
      <dgm:spPr/>
    </dgm:pt>
  </dgm:ptLst>
  <dgm:cxnLst>
    <dgm:cxn modelId="{3315340D-696E-4427-875A-CDA5D4CAFA52}" type="presOf" srcId="{10C53E9E-BDF6-45AE-B866-DB283A2BA0C4}" destId="{9CC81590-C8D0-43E4-8AEC-0B6C17C98B1B}" srcOrd="0" destOrd="0" presId="urn:microsoft.com/office/officeart/2005/8/layout/pyramid1"/>
    <dgm:cxn modelId="{F5D93D22-7F7A-4C97-A6D4-F8AC5BDEC1E2}" type="presOf" srcId="{9CA4D473-CF10-49F3-AD0C-DE28F361AB8A}" destId="{58896904-742A-4568-92D0-508B3F4AA101}" srcOrd="1" destOrd="0" presId="urn:microsoft.com/office/officeart/2005/8/layout/pyramid1"/>
    <dgm:cxn modelId="{2D3CAC28-9B70-47AC-ADCA-48DD527D031C}" type="presOf" srcId="{B7A13CB6-CEA8-47C7-9B23-2603F3C61FBF}" destId="{9D98272A-5F82-4F02-89A1-7C6A113CBBC5}" srcOrd="1" destOrd="0" presId="urn:microsoft.com/office/officeart/2005/8/layout/pyramid1"/>
    <dgm:cxn modelId="{DD3DBD64-9B28-4847-A5A0-EBDCA918E44F}" srcId="{10C53E9E-BDF6-45AE-B866-DB283A2BA0C4}" destId="{521A5D24-962F-45A2-AF46-5325DA04C6A2}" srcOrd="0" destOrd="0" parTransId="{2A541FD8-11F2-4D14-973A-D744D84B2DA9}" sibTransId="{265BE8A3-4DE1-46E3-9A86-003D2C81F43A}"/>
    <dgm:cxn modelId="{A505976B-639C-4311-8BD6-34C46D5F0D86}" srcId="{10C53E9E-BDF6-45AE-B866-DB283A2BA0C4}" destId="{CC2BEA9B-6E85-4089-B5E7-52B268D8A1E5}" srcOrd="2" destOrd="0" parTransId="{7E10DEAF-6F81-494F-A393-4BD367D573FF}" sibTransId="{67226276-E3D3-46A3-8B97-7E12635C8B83}"/>
    <dgm:cxn modelId="{32E83E58-DEF9-49E4-BFFD-655D60592AB9}" type="presOf" srcId="{521A5D24-962F-45A2-AF46-5325DA04C6A2}" destId="{EB75055E-64AE-426E-ABF6-DD77E29C5648}" srcOrd="0" destOrd="0" presId="urn:microsoft.com/office/officeart/2005/8/layout/pyramid1"/>
    <dgm:cxn modelId="{7142ACA8-791E-4772-9773-F77E5500D318}" srcId="{10C53E9E-BDF6-45AE-B866-DB283A2BA0C4}" destId="{B7A13CB6-CEA8-47C7-9B23-2603F3C61FBF}" srcOrd="3" destOrd="0" parTransId="{899F24D3-F7C3-4991-91B5-FA64C4A93163}" sibTransId="{E8B77C5B-4341-434A-8716-52D2BB20BCCE}"/>
    <dgm:cxn modelId="{ACD19EBD-BC22-4AFE-9840-ACF631F6D596}" type="presOf" srcId="{9CA4D473-CF10-49F3-AD0C-DE28F361AB8A}" destId="{6277D1BF-E915-4F6E-99BD-1E7F5D07E337}" srcOrd="0" destOrd="0" presId="urn:microsoft.com/office/officeart/2005/8/layout/pyramid1"/>
    <dgm:cxn modelId="{8245F5C0-C301-4830-90DC-940990DE4253}" type="presOf" srcId="{521A5D24-962F-45A2-AF46-5325DA04C6A2}" destId="{1F8ED310-B4D3-4BEF-AF0C-0AC2C6C0B231}" srcOrd="1" destOrd="0" presId="urn:microsoft.com/office/officeart/2005/8/layout/pyramid1"/>
    <dgm:cxn modelId="{4C7BBEDB-8607-420D-9070-235705B56EDC}" type="presOf" srcId="{CC2BEA9B-6E85-4089-B5E7-52B268D8A1E5}" destId="{5BEF40C2-E0A6-43C2-A99E-F36E0F3E178B}" srcOrd="0" destOrd="0" presId="urn:microsoft.com/office/officeart/2005/8/layout/pyramid1"/>
    <dgm:cxn modelId="{4A5B0BEB-9F4B-4218-A59A-76740B736791}" type="presOf" srcId="{B7A13CB6-CEA8-47C7-9B23-2603F3C61FBF}" destId="{00C7FDE7-3652-4545-88D1-7382B4E91DF6}" srcOrd="0" destOrd="0" presId="urn:microsoft.com/office/officeart/2005/8/layout/pyramid1"/>
    <dgm:cxn modelId="{CE9691F7-D974-4D98-B5A3-5A9A1397057A}" srcId="{10C53E9E-BDF6-45AE-B866-DB283A2BA0C4}" destId="{9CA4D473-CF10-49F3-AD0C-DE28F361AB8A}" srcOrd="1" destOrd="0" parTransId="{17CF4B5C-6265-4D60-8B94-1C58B34AF9B8}" sibTransId="{CFD84CAB-266C-4165-93D2-FBAE274E003B}"/>
    <dgm:cxn modelId="{D99DBCFC-23DF-41E8-A860-FB66EC99EAF5}" type="presOf" srcId="{CC2BEA9B-6E85-4089-B5E7-52B268D8A1E5}" destId="{EEF3C639-2894-401B-86FE-C37565F623D1}" srcOrd="1" destOrd="0" presId="urn:microsoft.com/office/officeart/2005/8/layout/pyramid1"/>
    <dgm:cxn modelId="{67EAC4A2-B949-4024-8C4F-C34B31DA957E}" type="presParOf" srcId="{9CC81590-C8D0-43E4-8AEC-0B6C17C98B1B}" destId="{3C7D188F-A2D6-4057-B24C-805EFD76F96C}" srcOrd="0" destOrd="0" presId="urn:microsoft.com/office/officeart/2005/8/layout/pyramid1"/>
    <dgm:cxn modelId="{5410292C-E2DE-4371-9284-41D67D58D5E2}" type="presParOf" srcId="{3C7D188F-A2D6-4057-B24C-805EFD76F96C}" destId="{EB75055E-64AE-426E-ABF6-DD77E29C5648}" srcOrd="0" destOrd="0" presId="urn:microsoft.com/office/officeart/2005/8/layout/pyramid1"/>
    <dgm:cxn modelId="{9B128500-DD30-4A77-A41B-6A0A8B3ECA1F}" type="presParOf" srcId="{3C7D188F-A2D6-4057-B24C-805EFD76F96C}" destId="{1F8ED310-B4D3-4BEF-AF0C-0AC2C6C0B231}" srcOrd="1" destOrd="0" presId="urn:microsoft.com/office/officeart/2005/8/layout/pyramid1"/>
    <dgm:cxn modelId="{35A7F481-D737-4101-B174-488307DFDA7A}" type="presParOf" srcId="{9CC81590-C8D0-43E4-8AEC-0B6C17C98B1B}" destId="{61961D80-9A07-4877-B352-74862D136266}" srcOrd="1" destOrd="0" presId="urn:microsoft.com/office/officeart/2005/8/layout/pyramid1"/>
    <dgm:cxn modelId="{2F520568-751A-45BD-8F57-7C9401A18DCA}" type="presParOf" srcId="{61961D80-9A07-4877-B352-74862D136266}" destId="{6277D1BF-E915-4F6E-99BD-1E7F5D07E337}" srcOrd="0" destOrd="0" presId="urn:microsoft.com/office/officeart/2005/8/layout/pyramid1"/>
    <dgm:cxn modelId="{DD76F47F-23CA-4F30-BDDC-C4FE29E44C8E}" type="presParOf" srcId="{61961D80-9A07-4877-B352-74862D136266}" destId="{58896904-742A-4568-92D0-508B3F4AA101}" srcOrd="1" destOrd="0" presId="urn:microsoft.com/office/officeart/2005/8/layout/pyramid1"/>
    <dgm:cxn modelId="{C34A05BE-A0C6-4251-A975-4B6B15569FBF}" type="presParOf" srcId="{9CC81590-C8D0-43E4-8AEC-0B6C17C98B1B}" destId="{898E462E-EE4C-4A1A-8B84-C4494177ACD4}" srcOrd="2" destOrd="0" presId="urn:microsoft.com/office/officeart/2005/8/layout/pyramid1"/>
    <dgm:cxn modelId="{38AC36A6-89A1-4217-B345-4C6C34BEE436}" type="presParOf" srcId="{898E462E-EE4C-4A1A-8B84-C4494177ACD4}" destId="{5BEF40C2-E0A6-43C2-A99E-F36E0F3E178B}" srcOrd="0" destOrd="0" presId="urn:microsoft.com/office/officeart/2005/8/layout/pyramid1"/>
    <dgm:cxn modelId="{ABD5CAE1-3F7D-40B7-9AB0-EBCCF2DD623C}" type="presParOf" srcId="{898E462E-EE4C-4A1A-8B84-C4494177ACD4}" destId="{EEF3C639-2894-401B-86FE-C37565F623D1}" srcOrd="1" destOrd="0" presId="urn:microsoft.com/office/officeart/2005/8/layout/pyramid1"/>
    <dgm:cxn modelId="{4DF16282-ACED-4E3F-A5FF-ABB9F9E7F988}" type="presParOf" srcId="{9CC81590-C8D0-43E4-8AEC-0B6C17C98B1B}" destId="{CE532F42-762E-4BAA-AA94-6933ECC92F18}" srcOrd="3" destOrd="0" presId="urn:microsoft.com/office/officeart/2005/8/layout/pyramid1"/>
    <dgm:cxn modelId="{A89EC4F9-1A13-4F99-82E0-60B7A0BFB1AF}" type="presParOf" srcId="{CE532F42-762E-4BAA-AA94-6933ECC92F18}" destId="{00C7FDE7-3652-4545-88D1-7382B4E91DF6}" srcOrd="0" destOrd="0" presId="urn:microsoft.com/office/officeart/2005/8/layout/pyramid1"/>
    <dgm:cxn modelId="{ABE637F9-25A3-4289-B035-55E92FCC04E5}" type="presParOf" srcId="{CE532F42-762E-4BAA-AA94-6933ECC92F18}" destId="{9D98272A-5F82-4F02-89A1-7C6A113CBBC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D49FA1-ABD7-49D3-B7CB-5CC4947EDB0C}" type="doc">
      <dgm:prSet loTypeId="urn:microsoft.com/office/officeart/2008/layout/LinedList" loCatId="list" qsTypeId="urn:microsoft.com/office/officeart/2005/8/quickstyle/simple1" qsCatId="simple" csTypeId="urn:microsoft.com/office/officeart/2005/8/colors/accent4_1" csCatId="accent4" phldr="1"/>
      <dgm:spPr/>
      <dgm:t>
        <a:bodyPr/>
        <a:lstStyle/>
        <a:p>
          <a:endParaRPr lang="it-IT"/>
        </a:p>
      </dgm:t>
    </dgm:pt>
    <dgm:pt modelId="{B661A0D5-C389-41CD-BCAA-FEDB38C8529C}">
      <dgm:prSet phldrT="[Testo]"/>
      <dgm:spPr/>
      <dgm:t>
        <a:bodyPr/>
        <a:lstStyle/>
        <a:p>
          <a:r>
            <a:rPr lang="it-IT" dirty="0"/>
            <a:t>Dir. UE 2013/34 e Dir. UE 2014/95 («NFRD»)</a:t>
          </a:r>
        </a:p>
      </dgm:t>
    </dgm:pt>
    <dgm:pt modelId="{3BEC25DD-B875-4755-ADB6-14EFDCE3FF33}" type="parTrans" cxnId="{4B77C725-3612-4480-B8FA-4990B718B2CF}">
      <dgm:prSet/>
      <dgm:spPr/>
      <dgm:t>
        <a:bodyPr/>
        <a:lstStyle/>
        <a:p>
          <a:endParaRPr lang="it-IT"/>
        </a:p>
      </dgm:t>
    </dgm:pt>
    <dgm:pt modelId="{58D0E0C1-2DF2-4C59-AED9-67CC70AC73BE}" type="sibTrans" cxnId="{4B77C725-3612-4480-B8FA-4990B718B2CF}">
      <dgm:prSet/>
      <dgm:spPr/>
      <dgm:t>
        <a:bodyPr/>
        <a:lstStyle/>
        <a:p>
          <a:endParaRPr lang="it-IT"/>
        </a:p>
      </dgm:t>
    </dgm:pt>
    <dgm:pt modelId="{21ABB765-A4E2-4355-B4D0-AA52BA785218}">
      <dgm:prSet phldrT="[Testo]"/>
      <dgm:spPr/>
      <dgm:t>
        <a:bodyPr/>
        <a:lstStyle/>
        <a:p>
          <a:r>
            <a:rPr lang="it-IT" dirty="0"/>
            <a:t>Dir. UE 2017/828 («SHRD II»)</a:t>
          </a:r>
        </a:p>
      </dgm:t>
    </dgm:pt>
    <dgm:pt modelId="{05683C2E-9696-49BA-823E-F7B96867AC33}" type="parTrans" cxnId="{4D831808-E223-4826-91A5-0D472B8932DF}">
      <dgm:prSet/>
      <dgm:spPr/>
      <dgm:t>
        <a:bodyPr/>
        <a:lstStyle/>
        <a:p>
          <a:endParaRPr lang="it-IT"/>
        </a:p>
      </dgm:t>
    </dgm:pt>
    <dgm:pt modelId="{A1F6973F-5146-4145-BDF3-19A55DFDFB61}" type="sibTrans" cxnId="{4D831808-E223-4826-91A5-0D472B8932DF}">
      <dgm:prSet/>
      <dgm:spPr/>
      <dgm:t>
        <a:bodyPr/>
        <a:lstStyle/>
        <a:p>
          <a:endParaRPr lang="it-IT"/>
        </a:p>
      </dgm:t>
    </dgm:pt>
    <dgm:pt modelId="{A7260CE8-FE7D-46E7-8AD1-51706AD6E05D}">
      <dgm:prSet phldrT="[Testo]"/>
      <dgm:spPr/>
      <dgm:t>
        <a:bodyPr/>
        <a:lstStyle/>
        <a:p>
          <a:r>
            <a:rPr lang="it-IT" dirty="0"/>
            <a:t>Reg. UE 2019/2088 e Reg. UE (2019/2089)</a:t>
          </a:r>
        </a:p>
      </dgm:t>
    </dgm:pt>
    <dgm:pt modelId="{7BF3BDB2-8573-4B18-9014-DA7396B4CDA7}" type="parTrans" cxnId="{4AB81B52-BED2-420E-8651-71F38CD403E4}">
      <dgm:prSet/>
      <dgm:spPr/>
      <dgm:t>
        <a:bodyPr/>
        <a:lstStyle/>
        <a:p>
          <a:endParaRPr lang="it-IT"/>
        </a:p>
      </dgm:t>
    </dgm:pt>
    <dgm:pt modelId="{4857CF88-2FF3-4268-A719-63D34A1A35FC}" type="sibTrans" cxnId="{4AB81B52-BED2-420E-8651-71F38CD403E4}">
      <dgm:prSet/>
      <dgm:spPr/>
      <dgm:t>
        <a:bodyPr/>
        <a:lstStyle/>
        <a:p>
          <a:endParaRPr lang="it-IT"/>
        </a:p>
      </dgm:t>
    </dgm:pt>
    <dgm:pt modelId="{FA92BDA4-9829-408B-80CC-B1491722A2F5}">
      <dgm:prSet/>
      <dgm:spPr/>
      <dgm:t>
        <a:bodyPr/>
        <a:lstStyle/>
        <a:p>
          <a:r>
            <a:rPr lang="it-IT" i="0" dirty="0">
              <a:cs typeface="Museo Sans 300"/>
            </a:rPr>
            <a:t>Prevede l’inclusione, nella relazione della gestione, di una «dichiarazione di carattere non finanziario».</a:t>
          </a:r>
          <a:endParaRPr lang="it-IT" i="0" dirty="0"/>
        </a:p>
      </dgm:t>
    </dgm:pt>
    <dgm:pt modelId="{4D08503A-1B09-430D-A918-BE43D1D8FEAA}" type="parTrans" cxnId="{96492475-2ACA-4384-9C23-0872670D5F94}">
      <dgm:prSet/>
      <dgm:spPr/>
      <dgm:t>
        <a:bodyPr/>
        <a:lstStyle/>
        <a:p>
          <a:endParaRPr lang="it-IT"/>
        </a:p>
      </dgm:t>
    </dgm:pt>
    <dgm:pt modelId="{D5CF8A9B-BC94-49BA-BC5B-35103F134BEF}" type="sibTrans" cxnId="{96492475-2ACA-4384-9C23-0872670D5F94}">
      <dgm:prSet/>
      <dgm:spPr/>
      <dgm:t>
        <a:bodyPr/>
        <a:lstStyle/>
        <a:p>
          <a:endParaRPr lang="it-IT"/>
        </a:p>
      </dgm:t>
    </dgm:pt>
    <dgm:pt modelId="{F513CB4F-0EDD-4212-8DA0-B12EE98AF05E}">
      <dgm:prSet/>
      <dgm:spPr/>
      <dgm:t>
        <a:bodyPr/>
        <a:lstStyle/>
        <a:p>
          <a:r>
            <a:rPr lang="it-IT" dirty="0"/>
            <a:t>Prevede obblighi specifici al fine di promuovere l’impegno di lungo termine degli azionisti (c.d. «long-</a:t>
          </a:r>
          <a:r>
            <a:rPr lang="it-IT" dirty="0" err="1"/>
            <a:t>termism</a:t>
          </a:r>
          <a:r>
            <a:rPr lang="it-IT" dirty="0"/>
            <a:t>»).</a:t>
          </a:r>
        </a:p>
      </dgm:t>
    </dgm:pt>
    <dgm:pt modelId="{679E5655-027A-4A15-AC93-1124A05A83AA}" type="parTrans" cxnId="{66280777-151C-4348-ACBC-7D6BCC6AD1A5}">
      <dgm:prSet/>
      <dgm:spPr/>
      <dgm:t>
        <a:bodyPr/>
        <a:lstStyle/>
        <a:p>
          <a:endParaRPr lang="it-IT"/>
        </a:p>
      </dgm:t>
    </dgm:pt>
    <dgm:pt modelId="{FBD7CC0E-7CD7-44D2-A513-A2C111AB356A}" type="sibTrans" cxnId="{66280777-151C-4348-ACBC-7D6BCC6AD1A5}">
      <dgm:prSet/>
      <dgm:spPr/>
      <dgm:t>
        <a:bodyPr/>
        <a:lstStyle/>
        <a:p>
          <a:endParaRPr lang="it-IT"/>
        </a:p>
      </dgm:t>
    </dgm:pt>
    <dgm:pt modelId="{A72A8C56-35C4-418B-96E8-1D7BF6FD5D57}">
      <dgm:prSet/>
      <dgm:spPr/>
      <dgm:t>
        <a:bodyPr/>
        <a:lstStyle/>
        <a:p>
          <a:r>
            <a:rPr lang="it-IT" dirty="0"/>
            <a:t>Disciplina la politica di remunerazione degli amministratori.</a:t>
          </a:r>
        </a:p>
      </dgm:t>
    </dgm:pt>
    <dgm:pt modelId="{D86F67F9-DB44-4A1E-99B7-FAF677820DA6}" type="parTrans" cxnId="{AA817268-73D1-4448-B175-E854D5B85DC2}">
      <dgm:prSet/>
      <dgm:spPr/>
      <dgm:t>
        <a:bodyPr/>
        <a:lstStyle/>
        <a:p>
          <a:endParaRPr lang="it-IT"/>
        </a:p>
      </dgm:t>
    </dgm:pt>
    <dgm:pt modelId="{65DA7996-296F-44B3-BE12-7611BF013807}" type="sibTrans" cxnId="{AA817268-73D1-4448-B175-E854D5B85DC2}">
      <dgm:prSet/>
      <dgm:spPr/>
      <dgm:t>
        <a:bodyPr/>
        <a:lstStyle/>
        <a:p>
          <a:endParaRPr lang="it-IT"/>
        </a:p>
      </dgm:t>
    </dgm:pt>
    <dgm:pt modelId="{859BEDF4-2305-4513-92DA-5C0EC44DE7D7}">
      <dgm:prSet/>
      <dgm:spPr/>
      <dgm:t>
        <a:bodyPr/>
        <a:lstStyle/>
        <a:p>
          <a:r>
            <a:rPr lang="it-IT" dirty="0"/>
            <a:t>Dettano norme armonizzate nell’ambito della comunicazione delle informazioni connesse alla sostenibilità relative ai prodotti finanziari.</a:t>
          </a:r>
        </a:p>
      </dgm:t>
    </dgm:pt>
    <dgm:pt modelId="{94AD2391-BD97-4C3A-9A51-F00844AEE913}" type="parTrans" cxnId="{0EDBD2B6-544E-446F-A53F-2037FC6C4191}">
      <dgm:prSet/>
      <dgm:spPr/>
      <dgm:t>
        <a:bodyPr/>
        <a:lstStyle/>
        <a:p>
          <a:endParaRPr lang="it-IT"/>
        </a:p>
      </dgm:t>
    </dgm:pt>
    <dgm:pt modelId="{2E0893AE-4D10-4E4E-BBFC-F5A6EABE3BEC}" type="sibTrans" cxnId="{0EDBD2B6-544E-446F-A53F-2037FC6C4191}">
      <dgm:prSet/>
      <dgm:spPr/>
      <dgm:t>
        <a:bodyPr/>
        <a:lstStyle/>
        <a:p>
          <a:endParaRPr lang="it-IT"/>
        </a:p>
      </dgm:t>
    </dgm:pt>
    <dgm:pt modelId="{A41133A1-63C6-48CE-A971-5341FF4188F7}">
      <dgm:prSet/>
      <dgm:spPr/>
      <dgm:t>
        <a:bodyPr/>
        <a:lstStyle/>
        <a:p>
          <a:r>
            <a:rPr lang="it-IT" dirty="0"/>
            <a:t>Reg. UE 2020/852</a:t>
          </a:r>
        </a:p>
      </dgm:t>
    </dgm:pt>
    <dgm:pt modelId="{E0FAF790-55B2-45DB-A46C-5E26A053654C}" type="parTrans" cxnId="{9A51D4B5-5F96-4C74-BADB-5B070B625DE0}">
      <dgm:prSet/>
      <dgm:spPr/>
      <dgm:t>
        <a:bodyPr/>
        <a:lstStyle/>
        <a:p>
          <a:endParaRPr lang="it-IT"/>
        </a:p>
      </dgm:t>
    </dgm:pt>
    <dgm:pt modelId="{8FF39864-8690-47AD-BB34-3803E653764F}" type="sibTrans" cxnId="{9A51D4B5-5F96-4C74-BADB-5B070B625DE0}">
      <dgm:prSet/>
      <dgm:spPr/>
      <dgm:t>
        <a:bodyPr/>
        <a:lstStyle/>
        <a:p>
          <a:endParaRPr lang="it-IT"/>
        </a:p>
      </dgm:t>
    </dgm:pt>
    <dgm:pt modelId="{504F692F-34B6-440C-92AB-DD7F2DC9AE43}">
      <dgm:prSet/>
      <dgm:spPr/>
      <dgm:t>
        <a:bodyPr/>
        <a:lstStyle/>
        <a:p>
          <a:r>
            <a:rPr lang="it-IT" dirty="0"/>
            <a:t>Fissa cinque obiettivi ambientali, in rapporto ai quali definisce l’«investimento sostenibile». </a:t>
          </a:r>
        </a:p>
      </dgm:t>
    </dgm:pt>
    <dgm:pt modelId="{4B372499-30BF-40BB-920C-68048E4A45B0}" type="parTrans" cxnId="{07A221BC-64FD-4CD3-9B8E-E7FE3095FF2E}">
      <dgm:prSet/>
      <dgm:spPr/>
      <dgm:t>
        <a:bodyPr/>
        <a:lstStyle/>
        <a:p>
          <a:endParaRPr lang="it-IT"/>
        </a:p>
      </dgm:t>
    </dgm:pt>
    <dgm:pt modelId="{8C91DCF6-086E-4DE5-A8EF-DAD872EFD020}" type="sibTrans" cxnId="{07A221BC-64FD-4CD3-9B8E-E7FE3095FF2E}">
      <dgm:prSet/>
      <dgm:spPr/>
      <dgm:t>
        <a:bodyPr/>
        <a:lstStyle/>
        <a:p>
          <a:endParaRPr lang="it-IT"/>
        </a:p>
      </dgm:t>
    </dgm:pt>
    <dgm:pt modelId="{D3C57814-1CDB-4473-BD1C-B112EBDBBEFB}" type="pres">
      <dgm:prSet presAssocID="{33D49FA1-ABD7-49D3-B7CB-5CC4947EDB0C}" presName="vert0" presStyleCnt="0">
        <dgm:presLayoutVars>
          <dgm:dir/>
          <dgm:animOne val="branch"/>
          <dgm:animLvl val="lvl"/>
        </dgm:presLayoutVars>
      </dgm:prSet>
      <dgm:spPr/>
    </dgm:pt>
    <dgm:pt modelId="{0B9852C1-AF27-445C-A089-C8865AB37E56}" type="pres">
      <dgm:prSet presAssocID="{B661A0D5-C389-41CD-BCAA-FEDB38C8529C}" presName="thickLine" presStyleLbl="alignNode1" presStyleIdx="0" presStyleCnt="4"/>
      <dgm:spPr/>
    </dgm:pt>
    <dgm:pt modelId="{82617810-9B28-4D09-993B-255B03F96560}" type="pres">
      <dgm:prSet presAssocID="{B661A0D5-C389-41CD-BCAA-FEDB38C8529C}" presName="horz1" presStyleCnt="0"/>
      <dgm:spPr/>
    </dgm:pt>
    <dgm:pt modelId="{254C7943-CBBB-49BF-AF5A-647B18EFC7E7}" type="pres">
      <dgm:prSet presAssocID="{B661A0D5-C389-41CD-BCAA-FEDB38C8529C}" presName="tx1" presStyleLbl="revTx" presStyleIdx="0" presStyleCnt="9"/>
      <dgm:spPr/>
    </dgm:pt>
    <dgm:pt modelId="{B4C5E76E-D3B0-41CF-AB45-A7A7A864F009}" type="pres">
      <dgm:prSet presAssocID="{B661A0D5-C389-41CD-BCAA-FEDB38C8529C}" presName="vert1" presStyleCnt="0"/>
      <dgm:spPr/>
    </dgm:pt>
    <dgm:pt modelId="{B6E1FE05-07D9-4311-8D6E-1EC6C8FB517E}" type="pres">
      <dgm:prSet presAssocID="{FA92BDA4-9829-408B-80CC-B1491722A2F5}" presName="vertSpace2a" presStyleCnt="0"/>
      <dgm:spPr/>
    </dgm:pt>
    <dgm:pt modelId="{9E35F402-5C00-4C57-891A-384745F5FC1A}" type="pres">
      <dgm:prSet presAssocID="{FA92BDA4-9829-408B-80CC-B1491722A2F5}" presName="horz2" presStyleCnt="0"/>
      <dgm:spPr/>
    </dgm:pt>
    <dgm:pt modelId="{B334D317-6EC9-4862-975F-69D516D83598}" type="pres">
      <dgm:prSet presAssocID="{FA92BDA4-9829-408B-80CC-B1491722A2F5}" presName="horzSpace2" presStyleCnt="0"/>
      <dgm:spPr/>
    </dgm:pt>
    <dgm:pt modelId="{D964DB7C-8B49-4C11-91BB-73C8FD506F35}" type="pres">
      <dgm:prSet presAssocID="{FA92BDA4-9829-408B-80CC-B1491722A2F5}" presName="tx2" presStyleLbl="revTx" presStyleIdx="1" presStyleCnt="9"/>
      <dgm:spPr/>
    </dgm:pt>
    <dgm:pt modelId="{1FCE3E5F-EDCA-4884-85AD-B43A3939BE8E}" type="pres">
      <dgm:prSet presAssocID="{FA92BDA4-9829-408B-80CC-B1491722A2F5}" presName="vert2" presStyleCnt="0"/>
      <dgm:spPr/>
    </dgm:pt>
    <dgm:pt modelId="{150C98FF-9665-4043-BF02-CE579320BC35}" type="pres">
      <dgm:prSet presAssocID="{FA92BDA4-9829-408B-80CC-B1491722A2F5}" presName="thinLine2b" presStyleLbl="callout" presStyleIdx="0" presStyleCnt="5"/>
      <dgm:spPr/>
    </dgm:pt>
    <dgm:pt modelId="{DB0A1FC3-A97F-40B4-9FF6-1644B8DD7AF1}" type="pres">
      <dgm:prSet presAssocID="{FA92BDA4-9829-408B-80CC-B1491722A2F5}" presName="vertSpace2b" presStyleCnt="0"/>
      <dgm:spPr/>
    </dgm:pt>
    <dgm:pt modelId="{2781DB48-417C-406B-8B0F-0E0C02CA2F95}" type="pres">
      <dgm:prSet presAssocID="{21ABB765-A4E2-4355-B4D0-AA52BA785218}" presName="thickLine" presStyleLbl="alignNode1" presStyleIdx="1" presStyleCnt="4"/>
      <dgm:spPr/>
    </dgm:pt>
    <dgm:pt modelId="{9A4695E6-E8E9-4998-8FA5-5E2477FD022D}" type="pres">
      <dgm:prSet presAssocID="{21ABB765-A4E2-4355-B4D0-AA52BA785218}" presName="horz1" presStyleCnt="0"/>
      <dgm:spPr/>
    </dgm:pt>
    <dgm:pt modelId="{C6EB888B-950B-4527-9911-000B35CE0B08}" type="pres">
      <dgm:prSet presAssocID="{21ABB765-A4E2-4355-B4D0-AA52BA785218}" presName="tx1" presStyleLbl="revTx" presStyleIdx="2" presStyleCnt="9"/>
      <dgm:spPr/>
    </dgm:pt>
    <dgm:pt modelId="{30F63705-B909-4AB4-AC33-4D78F0366381}" type="pres">
      <dgm:prSet presAssocID="{21ABB765-A4E2-4355-B4D0-AA52BA785218}" presName="vert1" presStyleCnt="0"/>
      <dgm:spPr/>
    </dgm:pt>
    <dgm:pt modelId="{B091409F-6101-413C-9067-3D1691F192E7}" type="pres">
      <dgm:prSet presAssocID="{F513CB4F-0EDD-4212-8DA0-B12EE98AF05E}" presName="vertSpace2a" presStyleCnt="0"/>
      <dgm:spPr/>
    </dgm:pt>
    <dgm:pt modelId="{4664A5ED-2561-4B9B-B18E-C2E51B130C51}" type="pres">
      <dgm:prSet presAssocID="{F513CB4F-0EDD-4212-8DA0-B12EE98AF05E}" presName="horz2" presStyleCnt="0"/>
      <dgm:spPr/>
    </dgm:pt>
    <dgm:pt modelId="{C95E24A3-2E59-497A-AF12-9F22AABA3537}" type="pres">
      <dgm:prSet presAssocID="{F513CB4F-0EDD-4212-8DA0-B12EE98AF05E}" presName="horzSpace2" presStyleCnt="0"/>
      <dgm:spPr/>
    </dgm:pt>
    <dgm:pt modelId="{E948249E-37C6-4011-89A3-D18A61F88148}" type="pres">
      <dgm:prSet presAssocID="{F513CB4F-0EDD-4212-8DA0-B12EE98AF05E}" presName="tx2" presStyleLbl="revTx" presStyleIdx="3" presStyleCnt="9"/>
      <dgm:spPr/>
    </dgm:pt>
    <dgm:pt modelId="{DC29BBBA-72D9-4616-88AA-4F2B6E93FEDE}" type="pres">
      <dgm:prSet presAssocID="{F513CB4F-0EDD-4212-8DA0-B12EE98AF05E}" presName="vert2" presStyleCnt="0"/>
      <dgm:spPr/>
    </dgm:pt>
    <dgm:pt modelId="{67581F5A-6E50-475A-BBCC-6D708AB4F71D}" type="pres">
      <dgm:prSet presAssocID="{F513CB4F-0EDD-4212-8DA0-B12EE98AF05E}" presName="thinLine2b" presStyleLbl="callout" presStyleIdx="1" presStyleCnt="5"/>
      <dgm:spPr/>
    </dgm:pt>
    <dgm:pt modelId="{54ECAB58-53BE-450F-8EA2-18BBB658913F}" type="pres">
      <dgm:prSet presAssocID="{F513CB4F-0EDD-4212-8DA0-B12EE98AF05E}" presName="vertSpace2b" presStyleCnt="0"/>
      <dgm:spPr/>
    </dgm:pt>
    <dgm:pt modelId="{1AE30E22-929D-486B-9291-098C78C6C7CE}" type="pres">
      <dgm:prSet presAssocID="{A72A8C56-35C4-418B-96E8-1D7BF6FD5D57}" presName="horz2" presStyleCnt="0"/>
      <dgm:spPr/>
    </dgm:pt>
    <dgm:pt modelId="{9BEA4770-40CD-4242-960F-24F05B12CA56}" type="pres">
      <dgm:prSet presAssocID="{A72A8C56-35C4-418B-96E8-1D7BF6FD5D57}" presName="horzSpace2" presStyleCnt="0"/>
      <dgm:spPr/>
    </dgm:pt>
    <dgm:pt modelId="{A0422E1F-584A-4208-ADAD-857005142771}" type="pres">
      <dgm:prSet presAssocID="{A72A8C56-35C4-418B-96E8-1D7BF6FD5D57}" presName="tx2" presStyleLbl="revTx" presStyleIdx="4" presStyleCnt="9"/>
      <dgm:spPr/>
    </dgm:pt>
    <dgm:pt modelId="{DDED9DDF-8D66-45B6-AD44-F5C2B5832246}" type="pres">
      <dgm:prSet presAssocID="{A72A8C56-35C4-418B-96E8-1D7BF6FD5D57}" presName="vert2" presStyleCnt="0"/>
      <dgm:spPr/>
    </dgm:pt>
    <dgm:pt modelId="{744DB3B2-D3A6-4DC6-A767-9F9D2EB926D0}" type="pres">
      <dgm:prSet presAssocID="{A72A8C56-35C4-418B-96E8-1D7BF6FD5D57}" presName="thinLine2b" presStyleLbl="callout" presStyleIdx="2" presStyleCnt="5"/>
      <dgm:spPr/>
    </dgm:pt>
    <dgm:pt modelId="{10C99471-2FE4-4F74-BFFB-B7421FF52C45}" type="pres">
      <dgm:prSet presAssocID="{A72A8C56-35C4-418B-96E8-1D7BF6FD5D57}" presName="vertSpace2b" presStyleCnt="0"/>
      <dgm:spPr/>
    </dgm:pt>
    <dgm:pt modelId="{E9935E7F-DCF8-4942-AE45-86FED78F8F9F}" type="pres">
      <dgm:prSet presAssocID="{A7260CE8-FE7D-46E7-8AD1-51706AD6E05D}" presName="thickLine" presStyleLbl="alignNode1" presStyleIdx="2" presStyleCnt="4"/>
      <dgm:spPr/>
    </dgm:pt>
    <dgm:pt modelId="{70064A57-6EA4-4EB4-A6D6-8EC4A0A453E7}" type="pres">
      <dgm:prSet presAssocID="{A7260CE8-FE7D-46E7-8AD1-51706AD6E05D}" presName="horz1" presStyleCnt="0"/>
      <dgm:spPr/>
    </dgm:pt>
    <dgm:pt modelId="{C33B765C-4352-4C32-B3EB-1D85FBC1782A}" type="pres">
      <dgm:prSet presAssocID="{A7260CE8-FE7D-46E7-8AD1-51706AD6E05D}" presName="tx1" presStyleLbl="revTx" presStyleIdx="5" presStyleCnt="9"/>
      <dgm:spPr/>
    </dgm:pt>
    <dgm:pt modelId="{DD3D46F6-D056-4E57-B3E0-EF4BE0663C2D}" type="pres">
      <dgm:prSet presAssocID="{A7260CE8-FE7D-46E7-8AD1-51706AD6E05D}" presName="vert1" presStyleCnt="0"/>
      <dgm:spPr/>
    </dgm:pt>
    <dgm:pt modelId="{CD4E5C40-06E3-49D7-B969-DB7864916690}" type="pres">
      <dgm:prSet presAssocID="{859BEDF4-2305-4513-92DA-5C0EC44DE7D7}" presName="vertSpace2a" presStyleCnt="0"/>
      <dgm:spPr/>
    </dgm:pt>
    <dgm:pt modelId="{23AEE7B9-CCF4-4A5F-A157-61911A4FCF2A}" type="pres">
      <dgm:prSet presAssocID="{859BEDF4-2305-4513-92DA-5C0EC44DE7D7}" presName="horz2" presStyleCnt="0"/>
      <dgm:spPr/>
    </dgm:pt>
    <dgm:pt modelId="{9FD276BF-E16E-43B2-B13E-87A8BC39A7D2}" type="pres">
      <dgm:prSet presAssocID="{859BEDF4-2305-4513-92DA-5C0EC44DE7D7}" presName="horzSpace2" presStyleCnt="0"/>
      <dgm:spPr/>
    </dgm:pt>
    <dgm:pt modelId="{A165FCE8-8AE1-48E7-A672-695698B1DD96}" type="pres">
      <dgm:prSet presAssocID="{859BEDF4-2305-4513-92DA-5C0EC44DE7D7}" presName="tx2" presStyleLbl="revTx" presStyleIdx="6" presStyleCnt="9"/>
      <dgm:spPr/>
    </dgm:pt>
    <dgm:pt modelId="{14A6F9CC-069F-4572-B33A-6D531C7259A0}" type="pres">
      <dgm:prSet presAssocID="{859BEDF4-2305-4513-92DA-5C0EC44DE7D7}" presName="vert2" presStyleCnt="0"/>
      <dgm:spPr/>
    </dgm:pt>
    <dgm:pt modelId="{200F5179-C157-4262-AC65-49BABF536CDC}" type="pres">
      <dgm:prSet presAssocID="{859BEDF4-2305-4513-92DA-5C0EC44DE7D7}" presName="thinLine2b" presStyleLbl="callout" presStyleIdx="3" presStyleCnt="5"/>
      <dgm:spPr/>
    </dgm:pt>
    <dgm:pt modelId="{7725A05D-FFE1-4D66-A4CD-7088A2300E4A}" type="pres">
      <dgm:prSet presAssocID="{859BEDF4-2305-4513-92DA-5C0EC44DE7D7}" presName="vertSpace2b" presStyleCnt="0"/>
      <dgm:spPr/>
    </dgm:pt>
    <dgm:pt modelId="{F2FDF960-4CC0-4DAB-97CA-CD0E635910AF}" type="pres">
      <dgm:prSet presAssocID="{A41133A1-63C6-48CE-A971-5341FF4188F7}" presName="thickLine" presStyleLbl="alignNode1" presStyleIdx="3" presStyleCnt="4"/>
      <dgm:spPr/>
    </dgm:pt>
    <dgm:pt modelId="{735A9CAE-5D83-41A1-A9D2-E361170C4749}" type="pres">
      <dgm:prSet presAssocID="{A41133A1-63C6-48CE-A971-5341FF4188F7}" presName="horz1" presStyleCnt="0"/>
      <dgm:spPr/>
    </dgm:pt>
    <dgm:pt modelId="{A902A474-ADFE-4394-AC64-6813F18EFD5C}" type="pres">
      <dgm:prSet presAssocID="{A41133A1-63C6-48CE-A971-5341FF4188F7}" presName="tx1" presStyleLbl="revTx" presStyleIdx="7" presStyleCnt="9"/>
      <dgm:spPr/>
    </dgm:pt>
    <dgm:pt modelId="{7725E1CD-6A16-4D01-818B-1EF4AE7746FE}" type="pres">
      <dgm:prSet presAssocID="{A41133A1-63C6-48CE-A971-5341FF4188F7}" presName="vert1" presStyleCnt="0"/>
      <dgm:spPr/>
    </dgm:pt>
    <dgm:pt modelId="{1E4BA96D-2293-45FE-AD91-ACC69B472F4E}" type="pres">
      <dgm:prSet presAssocID="{504F692F-34B6-440C-92AB-DD7F2DC9AE43}" presName="vertSpace2a" presStyleCnt="0"/>
      <dgm:spPr/>
    </dgm:pt>
    <dgm:pt modelId="{C05340CE-DAC4-45A2-A391-C06BDFA582BA}" type="pres">
      <dgm:prSet presAssocID="{504F692F-34B6-440C-92AB-DD7F2DC9AE43}" presName="horz2" presStyleCnt="0"/>
      <dgm:spPr/>
    </dgm:pt>
    <dgm:pt modelId="{E49E8A2F-76BE-48CD-B747-1724184D9A27}" type="pres">
      <dgm:prSet presAssocID="{504F692F-34B6-440C-92AB-DD7F2DC9AE43}" presName="horzSpace2" presStyleCnt="0"/>
      <dgm:spPr/>
    </dgm:pt>
    <dgm:pt modelId="{0267F75A-5752-4D20-BB39-12CBD29C6BAD}" type="pres">
      <dgm:prSet presAssocID="{504F692F-34B6-440C-92AB-DD7F2DC9AE43}" presName="tx2" presStyleLbl="revTx" presStyleIdx="8" presStyleCnt="9"/>
      <dgm:spPr/>
    </dgm:pt>
    <dgm:pt modelId="{D8B5E8B8-54B8-46DA-AF63-CEC16E029CAB}" type="pres">
      <dgm:prSet presAssocID="{504F692F-34B6-440C-92AB-DD7F2DC9AE43}" presName="vert2" presStyleCnt="0"/>
      <dgm:spPr/>
    </dgm:pt>
    <dgm:pt modelId="{0FE66956-AA9C-4074-A7C5-EA172129ECB9}" type="pres">
      <dgm:prSet presAssocID="{504F692F-34B6-440C-92AB-DD7F2DC9AE43}" presName="thinLine2b" presStyleLbl="callout" presStyleIdx="4" presStyleCnt="5"/>
      <dgm:spPr/>
    </dgm:pt>
    <dgm:pt modelId="{E4AA632A-EE6A-4653-88A2-34986B6267B0}" type="pres">
      <dgm:prSet presAssocID="{504F692F-34B6-440C-92AB-DD7F2DC9AE43}" presName="vertSpace2b" presStyleCnt="0"/>
      <dgm:spPr/>
    </dgm:pt>
  </dgm:ptLst>
  <dgm:cxnLst>
    <dgm:cxn modelId="{4D831808-E223-4826-91A5-0D472B8932DF}" srcId="{33D49FA1-ABD7-49D3-B7CB-5CC4947EDB0C}" destId="{21ABB765-A4E2-4355-B4D0-AA52BA785218}" srcOrd="1" destOrd="0" parTransId="{05683C2E-9696-49BA-823E-F7B96867AC33}" sibTransId="{A1F6973F-5146-4145-BDF3-19A55DFDFB61}"/>
    <dgm:cxn modelId="{4B77C725-3612-4480-B8FA-4990B718B2CF}" srcId="{33D49FA1-ABD7-49D3-B7CB-5CC4947EDB0C}" destId="{B661A0D5-C389-41CD-BCAA-FEDB38C8529C}" srcOrd="0" destOrd="0" parTransId="{3BEC25DD-B875-4755-ADB6-14EFDCE3FF33}" sibTransId="{58D0E0C1-2DF2-4C59-AED9-67CC70AC73BE}"/>
    <dgm:cxn modelId="{3452045E-4B3A-4E91-8BAA-2144EC971F54}" type="presOf" srcId="{F513CB4F-0EDD-4212-8DA0-B12EE98AF05E}" destId="{E948249E-37C6-4011-89A3-D18A61F88148}" srcOrd="0" destOrd="0" presId="urn:microsoft.com/office/officeart/2008/layout/LinedList"/>
    <dgm:cxn modelId="{AA817268-73D1-4448-B175-E854D5B85DC2}" srcId="{21ABB765-A4E2-4355-B4D0-AA52BA785218}" destId="{A72A8C56-35C4-418B-96E8-1D7BF6FD5D57}" srcOrd="1" destOrd="0" parTransId="{D86F67F9-DB44-4A1E-99B7-FAF677820DA6}" sibTransId="{65DA7996-296F-44B3-BE12-7611BF013807}"/>
    <dgm:cxn modelId="{0D451C6A-F230-44CD-9D87-251D22259CB7}" type="presOf" srcId="{A72A8C56-35C4-418B-96E8-1D7BF6FD5D57}" destId="{A0422E1F-584A-4208-ADAD-857005142771}" srcOrd="0" destOrd="0" presId="urn:microsoft.com/office/officeart/2008/layout/LinedList"/>
    <dgm:cxn modelId="{4AB81B52-BED2-420E-8651-71F38CD403E4}" srcId="{33D49FA1-ABD7-49D3-B7CB-5CC4947EDB0C}" destId="{A7260CE8-FE7D-46E7-8AD1-51706AD6E05D}" srcOrd="2" destOrd="0" parTransId="{7BF3BDB2-8573-4B18-9014-DA7396B4CDA7}" sibTransId="{4857CF88-2FF3-4268-A719-63D34A1A35FC}"/>
    <dgm:cxn modelId="{96492475-2ACA-4384-9C23-0872670D5F94}" srcId="{B661A0D5-C389-41CD-BCAA-FEDB38C8529C}" destId="{FA92BDA4-9829-408B-80CC-B1491722A2F5}" srcOrd="0" destOrd="0" parTransId="{4D08503A-1B09-430D-A918-BE43D1D8FEAA}" sibTransId="{D5CF8A9B-BC94-49BA-BC5B-35103F134BEF}"/>
    <dgm:cxn modelId="{66280777-151C-4348-ACBC-7D6BCC6AD1A5}" srcId="{21ABB765-A4E2-4355-B4D0-AA52BA785218}" destId="{F513CB4F-0EDD-4212-8DA0-B12EE98AF05E}" srcOrd="0" destOrd="0" parTransId="{679E5655-027A-4A15-AC93-1124A05A83AA}" sibTransId="{FBD7CC0E-7CD7-44D2-A513-A2C111AB356A}"/>
    <dgm:cxn modelId="{D609A592-74F5-452F-8C11-3A101BAEC9B1}" type="presOf" srcId="{FA92BDA4-9829-408B-80CC-B1491722A2F5}" destId="{D964DB7C-8B49-4C11-91BB-73C8FD506F35}" srcOrd="0" destOrd="0" presId="urn:microsoft.com/office/officeart/2008/layout/LinedList"/>
    <dgm:cxn modelId="{B986B2A1-5DDB-48AB-AE51-08D35A13C531}" type="presOf" srcId="{B661A0D5-C389-41CD-BCAA-FEDB38C8529C}" destId="{254C7943-CBBB-49BF-AF5A-647B18EFC7E7}" srcOrd="0" destOrd="0" presId="urn:microsoft.com/office/officeart/2008/layout/LinedList"/>
    <dgm:cxn modelId="{7577A2A5-2B44-4075-B71B-74992DA82D83}" type="presOf" srcId="{859BEDF4-2305-4513-92DA-5C0EC44DE7D7}" destId="{A165FCE8-8AE1-48E7-A672-695698B1DD96}" srcOrd="0" destOrd="0" presId="urn:microsoft.com/office/officeart/2008/layout/LinedList"/>
    <dgm:cxn modelId="{7118BCA6-48DD-4992-B337-6CA85D37F36D}" type="presOf" srcId="{A7260CE8-FE7D-46E7-8AD1-51706AD6E05D}" destId="{C33B765C-4352-4C32-B3EB-1D85FBC1782A}" srcOrd="0" destOrd="0" presId="urn:microsoft.com/office/officeart/2008/layout/LinedList"/>
    <dgm:cxn modelId="{9A51D4B5-5F96-4C74-BADB-5B070B625DE0}" srcId="{33D49FA1-ABD7-49D3-B7CB-5CC4947EDB0C}" destId="{A41133A1-63C6-48CE-A971-5341FF4188F7}" srcOrd="3" destOrd="0" parTransId="{E0FAF790-55B2-45DB-A46C-5E26A053654C}" sibTransId="{8FF39864-8690-47AD-BB34-3803E653764F}"/>
    <dgm:cxn modelId="{07022CB6-D4A3-4ED3-ADEB-6FE50AA1DA35}" type="presOf" srcId="{33D49FA1-ABD7-49D3-B7CB-5CC4947EDB0C}" destId="{D3C57814-1CDB-4473-BD1C-B112EBDBBEFB}" srcOrd="0" destOrd="0" presId="urn:microsoft.com/office/officeart/2008/layout/LinedList"/>
    <dgm:cxn modelId="{0EDBD2B6-544E-446F-A53F-2037FC6C4191}" srcId="{A7260CE8-FE7D-46E7-8AD1-51706AD6E05D}" destId="{859BEDF4-2305-4513-92DA-5C0EC44DE7D7}" srcOrd="0" destOrd="0" parTransId="{94AD2391-BD97-4C3A-9A51-F00844AEE913}" sibTransId="{2E0893AE-4D10-4E4E-BBFC-F5A6EABE3BEC}"/>
    <dgm:cxn modelId="{07A221BC-64FD-4CD3-9B8E-E7FE3095FF2E}" srcId="{A41133A1-63C6-48CE-A971-5341FF4188F7}" destId="{504F692F-34B6-440C-92AB-DD7F2DC9AE43}" srcOrd="0" destOrd="0" parTransId="{4B372499-30BF-40BB-920C-68048E4A45B0}" sibTransId="{8C91DCF6-086E-4DE5-A8EF-DAD872EFD020}"/>
    <dgm:cxn modelId="{9E4916E3-BF1A-4782-82BF-D0FF0E45DCA9}" type="presOf" srcId="{504F692F-34B6-440C-92AB-DD7F2DC9AE43}" destId="{0267F75A-5752-4D20-BB39-12CBD29C6BAD}" srcOrd="0" destOrd="0" presId="urn:microsoft.com/office/officeart/2008/layout/LinedList"/>
    <dgm:cxn modelId="{A531A2EF-46C4-4D2F-9930-0FE37A881C93}" type="presOf" srcId="{A41133A1-63C6-48CE-A971-5341FF4188F7}" destId="{A902A474-ADFE-4394-AC64-6813F18EFD5C}" srcOrd="0" destOrd="0" presId="urn:microsoft.com/office/officeart/2008/layout/LinedList"/>
    <dgm:cxn modelId="{24C2C9F1-28FE-4869-A03C-D09AF263739E}" type="presOf" srcId="{21ABB765-A4E2-4355-B4D0-AA52BA785218}" destId="{C6EB888B-950B-4527-9911-000B35CE0B08}" srcOrd="0" destOrd="0" presId="urn:microsoft.com/office/officeart/2008/layout/LinedList"/>
    <dgm:cxn modelId="{31839308-E2FB-455F-B9D7-8E87DB4DB210}" type="presParOf" srcId="{D3C57814-1CDB-4473-BD1C-B112EBDBBEFB}" destId="{0B9852C1-AF27-445C-A089-C8865AB37E56}" srcOrd="0" destOrd="0" presId="urn:microsoft.com/office/officeart/2008/layout/LinedList"/>
    <dgm:cxn modelId="{96E85C08-F552-41B2-A7F6-5D780FFA0BF8}" type="presParOf" srcId="{D3C57814-1CDB-4473-BD1C-B112EBDBBEFB}" destId="{82617810-9B28-4D09-993B-255B03F96560}" srcOrd="1" destOrd="0" presId="urn:microsoft.com/office/officeart/2008/layout/LinedList"/>
    <dgm:cxn modelId="{637E8C24-A095-4016-86E0-EB9EBABD60C6}" type="presParOf" srcId="{82617810-9B28-4D09-993B-255B03F96560}" destId="{254C7943-CBBB-49BF-AF5A-647B18EFC7E7}" srcOrd="0" destOrd="0" presId="urn:microsoft.com/office/officeart/2008/layout/LinedList"/>
    <dgm:cxn modelId="{A39B1835-E59F-419B-AA60-E22BF5DA4963}" type="presParOf" srcId="{82617810-9B28-4D09-993B-255B03F96560}" destId="{B4C5E76E-D3B0-41CF-AB45-A7A7A864F009}" srcOrd="1" destOrd="0" presId="urn:microsoft.com/office/officeart/2008/layout/LinedList"/>
    <dgm:cxn modelId="{4D2E8F71-E149-411F-A93A-B099A6ADA1B0}" type="presParOf" srcId="{B4C5E76E-D3B0-41CF-AB45-A7A7A864F009}" destId="{B6E1FE05-07D9-4311-8D6E-1EC6C8FB517E}" srcOrd="0" destOrd="0" presId="urn:microsoft.com/office/officeart/2008/layout/LinedList"/>
    <dgm:cxn modelId="{3BCE1140-F4F0-4724-BFB6-DA8195B5BD98}" type="presParOf" srcId="{B4C5E76E-D3B0-41CF-AB45-A7A7A864F009}" destId="{9E35F402-5C00-4C57-891A-384745F5FC1A}" srcOrd="1" destOrd="0" presId="urn:microsoft.com/office/officeart/2008/layout/LinedList"/>
    <dgm:cxn modelId="{1CCBECB7-0F50-4B23-BCAE-9A2DC85CB8BF}" type="presParOf" srcId="{9E35F402-5C00-4C57-891A-384745F5FC1A}" destId="{B334D317-6EC9-4862-975F-69D516D83598}" srcOrd="0" destOrd="0" presId="urn:microsoft.com/office/officeart/2008/layout/LinedList"/>
    <dgm:cxn modelId="{AA78ABFC-77B3-4C49-A8A2-42F8A67FD5EC}" type="presParOf" srcId="{9E35F402-5C00-4C57-891A-384745F5FC1A}" destId="{D964DB7C-8B49-4C11-91BB-73C8FD506F35}" srcOrd="1" destOrd="0" presId="urn:microsoft.com/office/officeart/2008/layout/LinedList"/>
    <dgm:cxn modelId="{D73AFD79-50BD-478A-BFFC-B8F0E25700EE}" type="presParOf" srcId="{9E35F402-5C00-4C57-891A-384745F5FC1A}" destId="{1FCE3E5F-EDCA-4884-85AD-B43A3939BE8E}" srcOrd="2" destOrd="0" presId="urn:microsoft.com/office/officeart/2008/layout/LinedList"/>
    <dgm:cxn modelId="{DA3B9969-ACB7-47C3-AEF4-FAA68573043F}" type="presParOf" srcId="{B4C5E76E-D3B0-41CF-AB45-A7A7A864F009}" destId="{150C98FF-9665-4043-BF02-CE579320BC35}" srcOrd="2" destOrd="0" presId="urn:microsoft.com/office/officeart/2008/layout/LinedList"/>
    <dgm:cxn modelId="{A2248046-5E70-4CF7-B371-97ECD280444F}" type="presParOf" srcId="{B4C5E76E-D3B0-41CF-AB45-A7A7A864F009}" destId="{DB0A1FC3-A97F-40B4-9FF6-1644B8DD7AF1}" srcOrd="3" destOrd="0" presId="urn:microsoft.com/office/officeart/2008/layout/LinedList"/>
    <dgm:cxn modelId="{1B04D30C-6E05-4282-B0AD-495D06A61F40}" type="presParOf" srcId="{D3C57814-1CDB-4473-BD1C-B112EBDBBEFB}" destId="{2781DB48-417C-406B-8B0F-0E0C02CA2F95}" srcOrd="2" destOrd="0" presId="urn:microsoft.com/office/officeart/2008/layout/LinedList"/>
    <dgm:cxn modelId="{5113D8A9-FE11-4CAD-9A70-89C70FA73B74}" type="presParOf" srcId="{D3C57814-1CDB-4473-BD1C-B112EBDBBEFB}" destId="{9A4695E6-E8E9-4998-8FA5-5E2477FD022D}" srcOrd="3" destOrd="0" presId="urn:microsoft.com/office/officeart/2008/layout/LinedList"/>
    <dgm:cxn modelId="{0828C9DA-48A3-42BE-A4B2-037D16C497E9}" type="presParOf" srcId="{9A4695E6-E8E9-4998-8FA5-5E2477FD022D}" destId="{C6EB888B-950B-4527-9911-000B35CE0B08}" srcOrd="0" destOrd="0" presId="urn:microsoft.com/office/officeart/2008/layout/LinedList"/>
    <dgm:cxn modelId="{440AB0C6-399D-44AF-8880-9D0BD4B3675E}" type="presParOf" srcId="{9A4695E6-E8E9-4998-8FA5-5E2477FD022D}" destId="{30F63705-B909-4AB4-AC33-4D78F0366381}" srcOrd="1" destOrd="0" presId="urn:microsoft.com/office/officeart/2008/layout/LinedList"/>
    <dgm:cxn modelId="{EC97296F-5D2F-4650-9ED0-2847F763EDD7}" type="presParOf" srcId="{30F63705-B909-4AB4-AC33-4D78F0366381}" destId="{B091409F-6101-413C-9067-3D1691F192E7}" srcOrd="0" destOrd="0" presId="urn:microsoft.com/office/officeart/2008/layout/LinedList"/>
    <dgm:cxn modelId="{CDD049B1-E05F-4251-92CE-0A916EE24B6C}" type="presParOf" srcId="{30F63705-B909-4AB4-AC33-4D78F0366381}" destId="{4664A5ED-2561-4B9B-B18E-C2E51B130C51}" srcOrd="1" destOrd="0" presId="urn:microsoft.com/office/officeart/2008/layout/LinedList"/>
    <dgm:cxn modelId="{13F207BD-80DF-44B8-A527-8222F05CACDD}" type="presParOf" srcId="{4664A5ED-2561-4B9B-B18E-C2E51B130C51}" destId="{C95E24A3-2E59-497A-AF12-9F22AABA3537}" srcOrd="0" destOrd="0" presId="urn:microsoft.com/office/officeart/2008/layout/LinedList"/>
    <dgm:cxn modelId="{FB59388B-5A6A-4DA2-A237-365DDAF50CE0}" type="presParOf" srcId="{4664A5ED-2561-4B9B-B18E-C2E51B130C51}" destId="{E948249E-37C6-4011-89A3-D18A61F88148}" srcOrd="1" destOrd="0" presId="urn:microsoft.com/office/officeart/2008/layout/LinedList"/>
    <dgm:cxn modelId="{7E81F83F-B372-486B-B68C-8B68AF84E5D7}" type="presParOf" srcId="{4664A5ED-2561-4B9B-B18E-C2E51B130C51}" destId="{DC29BBBA-72D9-4616-88AA-4F2B6E93FEDE}" srcOrd="2" destOrd="0" presId="urn:microsoft.com/office/officeart/2008/layout/LinedList"/>
    <dgm:cxn modelId="{2FE43CA3-7AD3-4045-B833-AC259B10A2AA}" type="presParOf" srcId="{30F63705-B909-4AB4-AC33-4D78F0366381}" destId="{67581F5A-6E50-475A-BBCC-6D708AB4F71D}" srcOrd="2" destOrd="0" presId="urn:microsoft.com/office/officeart/2008/layout/LinedList"/>
    <dgm:cxn modelId="{AECC0EEE-F6EA-4223-9621-765F7B0A10EB}" type="presParOf" srcId="{30F63705-B909-4AB4-AC33-4D78F0366381}" destId="{54ECAB58-53BE-450F-8EA2-18BBB658913F}" srcOrd="3" destOrd="0" presId="urn:microsoft.com/office/officeart/2008/layout/LinedList"/>
    <dgm:cxn modelId="{153E930F-6F30-462E-9B2C-00367A4F371F}" type="presParOf" srcId="{30F63705-B909-4AB4-AC33-4D78F0366381}" destId="{1AE30E22-929D-486B-9291-098C78C6C7CE}" srcOrd="4" destOrd="0" presId="urn:microsoft.com/office/officeart/2008/layout/LinedList"/>
    <dgm:cxn modelId="{6CF3B304-E52D-4C40-AE3D-9A45717F8087}" type="presParOf" srcId="{1AE30E22-929D-486B-9291-098C78C6C7CE}" destId="{9BEA4770-40CD-4242-960F-24F05B12CA56}" srcOrd="0" destOrd="0" presId="urn:microsoft.com/office/officeart/2008/layout/LinedList"/>
    <dgm:cxn modelId="{4F9F992A-C616-4C13-B802-E77F37335A80}" type="presParOf" srcId="{1AE30E22-929D-486B-9291-098C78C6C7CE}" destId="{A0422E1F-584A-4208-ADAD-857005142771}" srcOrd="1" destOrd="0" presId="urn:microsoft.com/office/officeart/2008/layout/LinedList"/>
    <dgm:cxn modelId="{C18E1E94-4C58-4BEE-A326-02F952427748}" type="presParOf" srcId="{1AE30E22-929D-486B-9291-098C78C6C7CE}" destId="{DDED9DDF-8D66-45B6-AD44-F5C2B5832246}" srcOrd="2" destOrd="0" presId="urn:microsoft.com/office/officeart/2008/layout/LinedList"/>
    <dgm:cxn modelId="{C814F36B-029D-479B-8C40-F420A4A72B87}" type="presParOf" srcId="{30F63705-B909-4AB4-AC33-4D78F0366381}" destId="{744DB3B2-D3A6-4DC6-A767-9F9D2EB926D0}" srcOrd="5" destOrd="0" presId="urn:microsoft.com/office/officeart/2008/layout/LinedList"/>
    <dgm:cxn modelId="{704FBDDD-7E89-42DE-80C5-71E91108BB0D}" type="presParOf" srcId="{30F63705-B909-4AB4-AC33-4D78F0366381}" destId="{10C99471-2FE4-4F74-BFFB-B7421FF52C45}" srcOrd="6" destOrd="0" presId="urn:microsoft.com/office/officeart/2008/layout/LinedList"/>
    <dgm:cxn modelId="{FAD6D664-B53A-4130-9421-899002B417ED}" type="presParOf" srcId="{D3C57814-1CDB-4473-BD1C-B112EBDBBEFB}" destId="{E9935E7F-DCF8-4942-AE45-86FED78F8F9F}" srcOrd="4" destOrd="0" presId="urn:microsoft.com/office/officeart/2008/layout/LinedList"/>
    <dgm:cxn modelId="{EAD07062-EEDB-4C02-8FED-B0973516ACE2}" type="presParOf" srcId="{D3C57814-1CDB-4473-BD1C-B112EBDBBEFB}" destId="{70064A57-6EA4-4EB4-A6D6-8EC4A0A453E7}" srcOrd="5" destOrd="0" presId="urn:microsoft.com/office/officeart/2008/layout/LinedList"/>
    <dgm:cxn modelId="{7EA3855D-308A-41C9-AE15-869BFCFDCA3E}" type="presParOf" srcId="{70064A57-6EA4-4EB4-A6D6-8EC4A0A453E7}" destId="{C33B765C-4352-4C32-B3EB-1D85FBC1782A}" srcOrd="0" destOrd="0" presId="urn:microsoft.com/office/officeart/2008/layout/LinedList"/>
    <dgm:cxn modelId="{D5F3F240-AC36-465D-A24F-70965F100806}" type="presParOf" srcId="{70064A57-6EA4-4EB4-A6D6-8EC4A0A453E7}" destId="{DD3D46F6-D056-4E57-B3E0-EF4BE0663C2D}" srcOrd="1" destOrd="0" presId="urn:microsoft.com/office/officeart/2008/layout/LinedList"/>
    <dgm:cxn modelId="{CF42245C-7A34-4980-BB0D-7BCA73FFEF1C}" type="presParOf" srcId="{DD3D46F6-D056-4E57-B3E0-EF4BE0663C2D}" destId="{CD4E5C40-06E3-49D7-B969-DB7864916690}" srcOrd="0" destOrd="0" presId="urn:microsoft.com/office/officeart/2008/layout/LinedList"/>
    <dgm:cxn modelId="{DA3FE869-DD89-4F28-81D6-DDCC6F1D9F47}" type="presParOf" srcId="{DD3D46F6-D056-4E57-B3E0-EF4BE0663C2D}" destId="{23AEE7B9-CCF4-4A5F-A157-61911A4FCF2A}" srcOrd="1" destOrd="0" presId="urn:microsoft.com/office/officeart/2008/layout/LinedList"/>
    <dgm:cxn modelId="{6DBCBA53-655E-4C2E-8FDA-CBDB40DEC74F}" type="presParOf" srcId="{23AEE7B9-CCF4-4A5F-A157-61911A4FCF2A}" destId="{9FD276BF-E16E-43B2-B13E-87A8BC39A7D2}" srcOrd="0" destOrd="0" presId="urn:microsoft.com/office/officeart/2008/layout/LinedList"/>
    <dgm:cxn modelId="{2119D081-5E78-4A20-AD19-325520A309AD}" type="presParOf" srcId="{23AEE7B9-CCF4-4A5F-A157-61911A4FCF2A}" destId="{A165FCE8-8AE1-48E7-A672-695698B1DD96}" srcOrd="1" destOrd="0" presId="urn:microsoft.com/office/officeart/2008/layout/LinedList"/>
    <dgm:cxn modelId="{6A2FD595-F49A-4920-B769-960D985BB244}" type="presParOf" srcId="{23AEE7B9-CCF4-4A5F-A157-61911A4FCF2A}" destId="{14A6F9CC-069F-4572-B33A-6D531C7259A0}" srcOrd="2" destOrd="0" presId="urn:microsoft.com/office/officeart/2008/layout/LinedList"/>
    <dgm:cxn modelId="{802E714A-C315-4644-A58E-59EC33D84BC2}" type="presParOf" srcId="{DD3D46F6-D056-4E57-B3E0-EF4BE0663C2D}" destId="{200F5179-C157-4262-AC65-49BABF536CDC}" srcOrd="2" destOrd="0" presId="urn:microsoft.com/office/officeart/2008/layout/LinedList"/>
    <dgm:cxn modelId="{C9017139-85F1-44AD-A176-E52E0D3ABD19}" type="presParOf" srcId="{DD3D46F6-D056-4E57-B3E0-EF4BE0663C2D}" destId="{7725A05D-FFE1-4D66-A4CD-7088A2300E4A}" srcOrd="3" destOrd="0" presId="urn:microsoft.com/office/officeart/2008/layout/LinedList"/>
    <dgm:cxn modelId="{ABB56ED4-F1BD-41CA-BE1A-39535B180021}" type="presParOf" srcId="{D3C57814-1CDB-4473-BD1C-B112EBDBBEFB}" destId="{F2FDF960-4CC0-4DAB-97CA-CD0E635910AF}" srcOrd="6" destOrd="0" presId="urn:microsoft.com/office/officeart/2008/layout/LinedList"/>
    <dgm:cxn modelId="{D00F3134-2C1C-4CB9-9DD9-7E25BA01C44C}" type="presParOf" srcId="{D3C57814-1CDB-4473-BD1C-B112EBDBBEFB}" destId="{735A9CAE-5D83-41A1-A9D2-E361170C4749}" srcOrd="7" destOrd="0" presId="urn:microsoft.com/office/officeart/2008/layout/LinedList"/>
    <dgm:cxn modelId="{1B3FDAE4-5F3C-4D85-808B-CB5801ECC76C}" type="presParOf" srcId="{735A9CAE-5D83-41A1-A9D2-E361170C4749}" destId="{A902A474-ADFE-4394-AC64-6813F18EFD5C}" srcOrd="0" destOrd="0" presId="urn:microsoft.com/office/officeart/2008/layout/LinedList"/>
    <dgm:cxn modelId="{28481329-04ED-4A40-925F-4BE10B13A5E6}" type="presParOf" srcId="{735A9CAE-5D83-41A1-A9D2-E361170C4749}" destId="{7725E1CD-6A16-4D01-818B-1EF4AE7746FE}" srcOrd="1" destOrd="0" presId="urn:microsoft.com/office/officeart/2008/layout/LinedList"/>
    <dgm:cxn modelId="{3E28A1BD-46B8-4497-A010-DA33C62CA0F6}" type="presParOf" srcId="{7725E1CD-6A16-4D01-818B-1EF4AE7746FE}" destId="{1E4BA96D-2293-45FE-AD91-ACC69B472F4E}" srcOrd="0" destOrd="0" presId="urn:microsoft.com/office/officeart/2008/layout/LinedList"/>
    <dgm:cxn modelId="{107696E2-BE9D-47DC-BC85-1BA53048161B}" type="presParOf" srcId="{7725E1CD-6A16-4D01-818B-1EF4AE7746FE}" destId="{C05340CE-DAC4-45A2-A391-C06BDFA582BA}" srcOrd="1" destOrd="0" presId="urn:microsoft.com/office/officeart/2008/layout/LinedList"/>
    <dgm:cxn modelId="{1D4B9ABE-E7C9-446F-BDAA-A491FA65F864}" type="presParOf" srcId="{C05340CE-DAC4-45A2-A391-C06BDFA582BA}" destId="{E49E8A2F-76BE-48CD-B747-1724184D9A27}" srcOrd="0" destOrd="0" presId="urn:microsoft.com/office/officeart/2008/layout/LinedList"/>
    <dgm:cxn modelId="{27E05599-18A4-4C2A-8DB4-404B9583360B}" type="presParOf" srcId="{C05340CE-DAC4-45A2-A391-C06BDFA582BA}" destId="{0267F75A-5752-4D20-BB39-12CBD29C6BAD}" srcOrd="1" destOrd="0" presId="urn:microsoft.com/office/officeart/2008/layout/LinedList"/>
    <dgm:cxn modelId="{D9B7CEAC-0437-42D7-876C-AB7FDC6E890F}" type="presParOf" srcId="{C05340CE-DAC4-45A2-A391-C06BDFA582BA}" destId="{D8B5E8B8-54B8-46DA-AF63-CEC16E029CAB}" srcOrd="2" destOrd="0" presId="urn:microsoft.com/office/officeart/2008/layout/LinedList"/>
    <dgm:cxn modelId="{1FEFD3C4-B909-4626-A349-28D9DC5A801A}" type="presParOf" srcId="{7725E1CD-6A16-4D01-818B-1EF4AE7746FE}" destId="{0FE66956-AA9C-4074-A7C5-EA172129ECB9}" srcOrd="2" destOrd="0" presId="urn:microsoft.com/office/officeart/2008/layout/LinedList"/>
    <dgm:cxn modelId="{92D8E37D-F911-4084-9AC5-E0E5071D5078}" type="presParOf" srcId="{7725E1CD-6A16-4D01-818B-1EF4AE7746FE}" destId="{E4AA632A-EE6A-4653-88A2-34986B6267B0}"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0270EF-3922-4B5D-8A8B-05CCB654AE4C}"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it-IT"/>
        </a:p>
      </dgm:t>
    </dgm:pt>
    <dgm:pt modelId="{3D1760CC-9390-4A4D-8794-48324E16A2DB}">
      <dgm:prSet phldrT="[Testo]" custT="1"/>
      <dgm:spPr/>
      <dgm:t>
        <a:bodyPr/>
        <a:lstStyle/>
        <a:p>
          <a:pPr algn="ctr"/>
          <a:r>
            <a:rPr lang="it-IT" sz="4400" cap="small" baseline="0" dirty="0">
              <a:effectLst>
                <a:outerShdw blurRad="38100" dist="38100" dir="2700000" algn="tl">
                  <a:srgbClr val="000000">
                    <a:alpha val="43137"/>
                  </a:srgbClr>
                </a:outerShdw>
              </a:effectLst>
            </a:rPr>
            <a:t>Criticità</a:t>
          </a:r>
        </a:p>
      </dgm:t>
    </dgm:pt>
    <dgm:pt modelId="{BEE7A877-7FD5-4F70-A44E-51A97A742DD9}" type="parTrans" cxnId="{FD7A4C3F-699A-4B4C-94C8-00AF08063F8D}">
      <dgm:prSet/>
      <dgm:spPr/>
      <dgm:t>
        <a:bodyPr/>
        <a:lstStyle/>
        <a:p>
          <a:endParaRPr lang="it-IT"/>
        </a:p>
      </dgm:t>
    </dgm:pt>
    <dgm:pt modelId="{60B7D117-DA7A-43E3-9C73-393863F208DE}" type="sibTrans" cxnId="{FD7A4C3F-699A-4B4C-94C8-00AF08063F8D}">
      <dgm:prSet/>
      <dgm:spPr/>
      <dgm:t>
        <a:bodyPr/>
        <a:lstStyle/>
        <a:p>
          <a:endParaRPr lang="it-IT"/>
        </a:p>
      </dgm:t>
    </dgm:pt>
    <dgm:pt modelId="{B16A9834-E731-4E96-B4D7-30F5977E262E}">
      <dgm:prSet phldrT="[Testo]"/>
      <dgm:spPr/>
      <dgm:t>
        <a:bodyPr/>
        <a:lstStyle/>
        <a:p>
          <a:r>
            <a:rPr lang="it-IT" dirty="0"/>
            <a:t>Approccio volontaristico: meccanismo </a:t>
          </a:r>
          <a:r>
            <a:rPr lang="it-IT" i="1" dirty="0" err="1"/>
            <a:t>Comply</a:t>
          </a:r>
          <a:r>
            <a:rPr lang="it-IT" dirty="0"/>
            <a:t> / </a:t>
          </a:r>
          <a:r>
            <a:rPr lang="it-IT" i="1" dirty="0" err="1"/>
            <a:t>Explain</a:t>
          </a:r>
          <a:r>
            <a:rPr lang="it-IT" dirty="0"/>
            <a:t>;</a:t>
          </a:r>
        </a:p>
      </dgm:t>
    </dgm:pt>
    <dgm:pt modelId="{207B0B88-0CCE-48E1-8097-304BDADCD403}" type="parTrans" cxnId="{4C309AA0-856A-485D-9DB1-D66474EF2636}">
      <dgm:prSet/>
      <dgm:spPr/>
      <dgm:t>
        <a:bodyPr/>
        <a:lstStyle/>
        <a:p>
          <a:endParaRPr lang="it-IT"/>
        </a:p>
      </dgm:t>
    </dgm:pt>
    <dgm:pt modelId="{2E58ECB9-F9C9-4D83-AFC6-E045294E8794}" type="sibTrans" cxnId="{4C309AA0-856A-485D-9DB1-D66474EF2636}">
      <dgm:prSet/>
      <dgm:spPr/>
      <dgm:t>
        <a:bodyPr/>
        <a:lstStyle/>
        <a:p>
          <a:endParaRPr lang="it-IT"/>
        </a:p>
      </dgm:t>
    </dgm:pt>
    <dgm:pt modelId="{229547B0-9F34-4BC0-BB57-43387F93E476}">
      <dgm:prSet phldrT="[Testo]"/>
      <dgm:spPr/>
      <dgm:t>
        <a:bodyPr/>
        <a:lstStyle/>
        <a:p>
          <a:r>
            <a:rPr lang="it-IT" dirty="0"/>
            <a:t>(Ancora) scarsa standardizzazione dei metodi di </a:t>
          </a:r>
          <a:r>
            <a:rPr lang="it-IT" i="1" dirty="0"/>
            <a:t>reporting</a:t>
          </a:r>
          <a:r>
            <a:rPr lang="it-IT" dirty="0"/>
            <a:t>;</a:t>
          </a:r>
        </a:p>
      </dgm:t>
    </dgm:pt>
    <dgm:pt modelId="{9299DAEF-6BB4-49D1-AD02-2CA85CECF69A}" type="parTrans" cxnId="{44F8BC50-5145-4C56-9846-619057874FA1}">
      <dgm:prSet/>
      <dgm:spPr/>
      <dgm:t>
        <a:bodyPr/>
        <a:lstStyle/>
        <a:p>
          <a:endParaRPr lang="it-IT"/>
        </a:p>
      </dgm:t>
    </dgm:pt>
    <dgm:pt modelId="{4696862F-5D44-47A2-8E54-501D145C695B}" type="sibTrans" cxnId="{44F8BC50-5145-4C56-9846-619057874FA1}">
      <dgm:prSet/>
      <dgm:spPr/>
      <dgm:t>
        <a:bodyPr/>
        <a:lstStyle/>
        <a:p>
          <a:endParaRPr lang="it-IT"/>
        </a:p>
      </dgm:t>
    </dgm:pt>
    <dgm:pt modelId="{6737CEB6-6BCA-45AF-9E2E-06DE37EDED23}">
      <dgm:prSet phldrT="[Testo]"/>
      <dgm:spPr/>
      <dgm:t>
        <a:bodyPr/>
        <a:lstStyle/>
        <a:p>
          <a:r>
            <a:rPr lang="it-IT" dirty="0"/>
            <a:t>Ambito soggettivo circoscritto.</a:t>
          </a:r>
        </a:p>
      </dgm:t>
    </dgm:pt>
    <dgm:pt modelId="{DADDC564-6DFB-4E04-A4CE-18CB05703277}" type="parTrans" cxnId="{1F4CEEC2-A246-4F28-90A7-BFF864934BE8}">
      <dgm:prSet/>
      <dgm:spPr/>
      <dgm:t>
        <a:bodyPr/>
        <a:lstStyle/>
        <a:p>
          <a:endParaRPr lang="it-IT"/>
        </a:p>
      </dgm:t>
    </dgm:pt>
    <dgm:pt modelId="{8EA5F435-0204-4803-9DA9-E1E06EF9D72C}" type="sibTrans" cxnId="{1F4CEEC2-A246-4F28-90A7-BFF864934BE8}">
      <dgm:prSet/>
      <dgm:spPr/>
      <dgm:t>
        <a:bodyPr/>
        <a:lstStyle/>
        <a:p>
          <a:endParaRPr lang="it-IT"/>
        </a:p>
      </dgm:t>
    </dgm:pt>
    <dgm:pt modelId="{01635D56-501B-4CA4-9DAE-A137272F8617}">
      <dgm:prSet phldrT="[Testo]" custT="1"/>
      <dgm:spPr/>
      <dgm:t>
        <a:bodyPr/>
        <a:lstStyle/>
        <a:p>
          <a:pPr algn="ctr"/>
          <a:r>
            <a:rPr lang="it-IT" sz="4400" cap="small" baseline="0" dirty="0">
              <a:effectLst>
                <a:outerShdw blurRad="38100" dist="38100" dir="2700000" algn="tl">
                  <a:srgbClr val="000000">
                    <a:alpha val="43137"/>
                  </a:srgbClr>
                </a:outerShdw>
              </a:effectLst>
            </a:rPr>
            <a:t>Progressi</a:t>
          </a:r>
        </a:p>
      </dgm:t>
    </dgm:pt>
    <dgm:pt modelId="{1CF3AF76-4859-40D5-BF51-25123F9E24E1}" type="parTrans" cxnId="{7F9655B7-00DB-4B70-84C8-961630735B68}">
      <dgm:prSet/>
      <dgm:spPr/>
      <dgm:t>
        <a:bodyPr/>
        <a:lstStyle/>
        <a:p>
          <a:endParaRPr lang="it-IT"/>
        </a:p>
      </dgm:t>
    </dgm:pt>
    <dgm:pt modelId="{0C9591A2-311A-43D4-8471-07A733E5B846}" type="sibTrans" cxnId="{7F9655B7-00DB-4B70-84C8-961630735B68}">
      <dgm:prSet/>
      <dgm:spPr/>
      <dgm:t>
        <a:bodyPr/>
        <a:lstStyle/>
        <a:p>
          <a:endParaRPr lang="it-IT"/>
        </a:p>
      </dgm:t>
    </dgm:pt>
    <dgm:pt modelId="{549BCFFE-9134-4EA2-B54B-E127920D8350}">
      <dgm:prSet phldrT="[Testo]"/>
      <dgm:spPr/>
      <dgm:t>
        <a:bodyPr/>
        <a:lstStyle/>
        <a:p>
          <a:r>
            <a:rPr lang="it-IT" dirty="0"/>
            <a:t>Focus progressivo sull’ambiente;</a:t>
          </a:r>
        </a:p>
      </dgm:t>
    </dgm:pt>
    <dgm:pt modelId="{B18A255E-C3FB-451C-80A4-BE9DA57C6F10}" type="parTrans" cxnId="{5B172EEF-FE6F-4374-B268-BC30686A0491}">
      <dgm:prSet/>
      <dgm:spPr/>
      <dgm:t>
        <a:bodyPr/>
        <a:lstStyle/>
        <a:p>
          <a:endParaRPr lang="it-IT"/>
        </a:p>
      </dgm:t>
    </dgm:pt>
    <dgm:pt modelId="{69B266A9-8D7D-44FD-89F7-D5D0085C5496}" type="sibTrans" cxnId="{5B172EEF-FE6F-4374-B268-BC30686A0491}">
      <dgm:prSet/>
      <dgm:spPr/>
      <dgm:t>
        <a:bodyPr/>
        <a:lstStyle/>
        <a:p>
          <a:endParaRPr lang="it-IT"/>
        </a:p>
      </dgm:t>
    </dgm:pt>
    <dgm:pt modelId="{A1B74A31-55EB-49EC-9450-5C09454F1894}">
      <dgm:prSet phldrT="[Testo]"/>
      <dgm:spPr/>
      <dgm:t>
        <a:bodyPr/>
        <a:lstStyle/>
        <a:p>
          <a:r>
            <a:rPr lang="it-IT" dirty="0"/>
            <a:t>Maggiore precisione nelle definizioni (cfr. Reg. UE 2020/852, art. 9 ss.).</a:t>
          </a:r>
        </a:p>
      </dgm:t>
    </dgm:pt>
    <dgm:pt modelId="{0716C9B0-739E-4A8E-B440-4DB376C79E84}" type="parTrans" cxnId="{CDE21223-C47F-4EDF-B7E5-A078C50BD506}">
      <dgm:prSet/>
      <dgm:spPr/>
      <dgm:t>
        <a:bodyPr/>
        <a:lstStyle/>
        <a:p>
          <a:endParaRPr lang="it-IT"/>
        </a:p>
      </dgm:t>
    </dgm:pt>
    <dgm:pt modelId="{2039D38C-91DF-438E-A4DA-D8AA3BF36747}" type="sibTrans" cxnId="{CDE21223-C47F-4EDF-B7E5-A078C50BD506}">
      <dgm:prSet/>
      <dgm:spPr/>
      <dgm:t>
        <a:bodyPr/>
        <a:lstStyle/>
        <a:p>
          <a:endParaRPr lang="it-IT"/>
        </a:p>
      </dgm:t>
    </dgm:pt>
    <dgm:pt modelId="{9F9AAC73-BCC1-4FA4-8761-427730F5A2CF}" type="pres">
      <dgm:prSet presAssocID="{230270EF-3922-4B5D-8A8B-05CCB654AE4C}" presName="layout" presStyleCnt="0">
        <dgm:presLayoutVars>
          <dgm:chMax/>
          <dgm:chPref/>
          <dgm:dir/>
          <dgm:resizeHandles/>
        </dgm:presLayoutVars>
      </dgm:prSet>
      <dgm:spPr/>
    </dgm:pt>
    <dgm:pt modelId="{5E83E599-F051-4815-B9A5-43ED07D98E27}" type="pres">
      <dgm:prSet presAssocID="{3D1760CC-9390-4A4D-8794-48324E16A2DB}" presName="root" presStyleCnt="0">
        <dgm:presLayoutVars>
          <dgm:chMax/>
          <dgm:chPref/>
        </dgm:presLayoutVars>
      </dgm:prSet>
      <dgm:spPr/>
    </dgm:pt>
    <dgm:pt modelId="{C4255BC9-F089-4B4C-9FFB-D6794A3AECA1}" type="pres">
      <dgm:prSet presAssocID="{3D1760CC-9390-4A4D-8794-48324E16A2DB}" presName="rootComposite" presStyleCnt="0">
        <dgm:presLayoutVars/>
      </dgm:prSet>
      <dgm:spPr/>
    </dgm:pt>
    <dgm:pt modelId="{DAF8927C-8841-4C09-A14B-CD0B1727A53A}" type="pres">
      <dgm:prSet presAssocID="{3D1760CC-9390-4A4D-8794-48324E16A2DB}" presName="ParentAccent" presStyleLbl="alignNode1" presStyleIdx="0" presStyleCnt="2"/>
      <dgm:spPr>
        <a:solidFill>
          <a:srgbClr val="C00000"/>
        </a:solidFill>
      </dgm:spPr>
    </dgm:pt>
    <dgm:pt modelId="{AD322CD0-4BC5-4B3C-92E3-EC76AC49802F}" type="pres">
      <dgm:prSet presAssocID="{3D1760CC-9390-4A4D-8794-48324E16A2DB}" presName="ParentSmallAccent" presStyleLbl="fgAcc1" presStyleIdx="0" presStyleCnt="2" custLinFactX="-64160" custLinFactNeighborX="-100000" custLinFactNeighborY="-18253"/>
      <dgm:spPr>
        <a:solidFill>
          <a:srgbClr val="C00000">
            <a:alpha val="90000"/>
          </a:srgbClr>
        </a:solidFill>
        <a:ln>
          <a:noFill/>
        </a:ln>
      </dgm:spPr>
    </dgm:pt>
    <dgm:pt modelId="{055C8695-F109-4DEE-9533-11BB4D459F95}" type="pres">
      <dgm:prSet presAssocID="{3D1760CC-9390-4A4D-8794-48324E16A2DB}" presName="Parent" presStyleLbl="revTx" presStyleIdx="0" presStyleCnt="7">
        <dgm:presLayoutVars>
          <dgm:chMax/>
          <dgm:chPref val="4"/>
          <dgm:bulletEnabled val="1"/>
        </dgm:presLayoutVars>
      </dgm:prSet>
      <dgm:spPr/>
    </dgm:pt>
    <dgm:pt modelId="{835AB287-5739-4682-AA2A-798FA7EE4C29}" type="pres">
      <dgm:prSet presAssocID="{3D1760CC-9390-4A4D-8794-48324E16A2DB}" presName="childShape" presStyleCnt="0">
        <dgm:presLayoutVars>
          <dgm:chMax val="0"/>
          <dgm:chPref val="0"/>
        </dgm:presLayoutVars>
      </dgm:prSet>
      <dgm:spPr/>
    </dgm:pt>
    <dgm:pt modelId="{88268B2E-1A51-4E20-BE36-FDCB016C5CD8}" type="pres">
      <dgm:prSet presAssocID="{B16A9834-E731-4E96-B4D7-30F5977E262E}" presName="childComposite" presStyleCnt="0">
        <dgm:presLayoutVars>
          <dgm:chMax val="0"/>
          <dgm:chPref val="0"/>
        </dgm:presLayoutVars>
      </dgm:prSet>
      <dgm:spPr/>
    </dgm:pt>
    <dgm:pt modelId="{1AA3FECC-5EEE-47EC-88FA-65DD0E873A31}" type="pres">
      <dgm:prSet presAssocID="{B16A9834-E731-4E96-B4D7-30F5977E262E}" presName="ChildAccent" presStyleLbl="solidFgAcc1" presStyleIdx="0" presStyleCnt="5"/>
      <dgm:spPr>
        <a:solidFill>
          <a:srgbClr val="C00000"/>
        </a:solidFill>
      </dgm:spPr>
    </dgm:pt>
    <dgm:pt modelId="{34738B47-9888-4594-A1BE-145EDD570B10}" type="pres">
      <dgm:prSet presAssocID="{B16A9834-E731-4E96-B4D7-30F5977E262E}" presName="Child" presStyleLbl="revTx" presStyleIdx="1" presStyleCnt="7">
        <dgm:presLayoutVars>
          <dgm:chMax val="0"/>
          <dgm:chPref val="0"/>
          <dgm:bulletEnabled val="1"/>
        </dgm:presLayoutVars>
      </dgm:prSet>
      <dgm:spPr/>
    </dgm:pt>
    <dgm:pt modelId="{F734A99F-2465-4227-919A-ACB642FFBEA6}" type="pres">
      <dgm:prSet presAssocID="{229547B0-9F34-4BC0-BB57-43387F93E476}" presName="childComposite" presStyleCnt="0">
        <dgm:presLayoutVars>
          <dgm:chMax val="0"/>
          <dgm:chPref val="0"/>
        </dgm:presLayoutVars>
      </dgm:prSet>
      <dgm:spPr/>
    </dgm:pt>
    <dgm:pt modelId="{1BA935FF-0F36-40EF-A40C-D4F2BED5200B}" type="pres">
      <dgm:prSet presAssocID="{229547B0-9F34-4BC0-BB57-43387F93E476}" presName="ChildAccent" presStyleLbl="solidFgAcc1" presStyleIdx="1" presStyleCnt="5"/>
      <dgm:spPr>
        <a:solidFill>
          <a:srgbClr val="C00000"/>
        </a:solidFill>
      </dgm:spPr>
    </dgm:pt>
    <dgm:pt modelId="{743D296B-A553-42CF-89C8-BCA2337FA601}" type="pres">
      <dgm:prSet presAssocID="{229547B0-9F34-4BC0-BB57-43387F93E476}" presName="Child" presStyleLbl="revTx" presStyleIdx="2" presStyleCnt="7">
        <dgm:presLayoutVars>
          <dgm:chMax val="0"/>
          <dgm:chPref val="0"/>
          <dgm:bulletEnabled val="1"/>
        </dgm:presLayoutVars>
      </dgm:prSet>
      <dgm:spPr/>
    </dgm:pt>
    <dgm:pt modelId="{1A1DCBCE-1515-4984-A67F-12EE1A54E4A9}" type="pres">
      <dgm:prSet presAssocID="{6737CEB6-6BCA-45AF-9E2E-06DE37EDED23}" presName="childComposite" presStyleCnt="0">
        <dgm:presLayoutVars>
          <dgm:chMax val="0"/>
          <dgm:chPref val="0"/>
        </dgm:presLayoutVars>
      </dgm:prSet>
      <dgm:spPr/>
    </dgm:pt>
    <dgm:pt modelId="{839649DF-46E7-40E3-8CE6-F0CE118B71C1}" type="pres">
      <dgm:prSet presAssocID="{6737CEB6-6BCA-45AF-9E2E-06DE37EDED23}" presName="ChildAccent" presStyleLbl="solidFgAcc1" presStyleIdx="2" presStyleCnt="5"/>
      <dgm:spPr>
        <a:solidFill>
          <a:srgbClr val="C00000"/>
        </a:solidFill>
      </dgm:spPr>
    </dgm:pt>
    <dgm:pt modelId="{8B40BFF4-17D8-4560-BD3B-35721A13DE83}" type="pres">
      <dgm:prSet presAssocID="{6737CEB6-6BCA-45AF-9E2E-06DE37EDED23}" presName="Child" presStyleLbl="revTx" presStyleIdx="3" presStyleCnt="7">
        <dgm:presLayoutVars>
          <dgm:chMax val="0"/>
          <dgm:chPref val="0"/>
          <dgm:bulletEnabled val="1"/>
        </dgm:presLayoutVars>
      </dgm:prSet>
      <dgm:spPr/>
    </dgm:pt>
    <dgm:pt modelId="{AB603441-5249-4832-A344-106EF6653436}" type="pres">
      <dgm:prSet presAssocID="{01635D56-501B-4CA4-9DAE-A137272F8617}" presName="root" presStyleCnt="0">
        <dgm:presLayoutVars>
          <dgm:chMax/>
          <dgm:chPref/>
        </dgm:presLayoutVars>
      </dgm:prSet>
      <dgm:spPr/>
    </dgm:pt>
    <dgm:pt modelId="{1F200428-3D85-4668-B703-91179E377BD8}" type="pres">
      <dgm:prSet presAssocID="{01635D56-501B-4CA4-9DAE-A137272F8617}" presName="rootComposite" presStyleCnt="0">
        <dgm:presLayoutVars/>
      </dgm:prSet>
      <dgm:spPr/>
    </dgm:pt>
    <dgm:pt modelId="{EAB6DFFB-E0F7-429C-9FA4-174996A126D0}" type="pres">
      <dgm:prSet presAssocID="{01635D56-501B-4CA4-9DAE-A137272F8617}" presName="ParentAccent" presStyleLbl="alignNode1" presStyleIdx="1" presStyleCnt="2"/>
      <dgm:spPr>
        <a:solidFill>
          <a:srgbClr val="00B050"/>
        </a:solidFill>
      </dgm:spPr>
    </dgm:pt>
    <dgm:pt modelId="{7813F371-7340-4F33-83F9-CB8FEA480309}" type="pres">
      <dgm:prSet presAssocID="{01635D56-501B-4CA4-9DAE-A137272F8617}" presName="ParentSmallAccent" presStyleLbl="fgAcc1" presStyleIdx="1" presStyleCnt="2"/>
      <dgm:spPr>
        <a:solidFill>
          <a:srgbClr val="00B050">
            <a:alpha val="90000"/>
          </a:srgbClr>
        </a:solidFill>
        <a:ln>
          <a:noFill/>
        </a:ln>
      </dgm:spPr>
    </dgm:pt>
    <dgm:pt modelId="{D2D3A33C-9A6D-4211-B788-5C4566696083}" type="pres">
      <dgm:prSet presAssocID="{01635D56-501B-4CA4-9DAE-A137272F8617}" presName="Parent" presStyleLbl="revTx" presStyleIdx="4" presStyleCnt="7">
        <dgm:presLayoutVars>
          <dgm:chMax/>
          <dgm:chPref val="4"/>
          <dgm:bulletEnabled val="1"/>
        </dgm:presLayoutVars>
      </dgm:prSet>
      <dgm:spPr/>
    </dgm:pt>
    <dgm:pt modelId="{852A0014-82B8-4020-A137-08E9A10302BB}" type="pres">
      <dgm:prSet presAssocID="{01635D56-501B-4CA4-9DAE-A137272F8617}" presName="childShape" presStyleCnt="0">
        <dgm:presLayoutVars>
          <dgm:chMax val="0"/>
          <dgm:chPref val="0"/>
        </dgm:presLayoutVars>
      </dgm:prSet>
      <dgm:spPr/>
    </dgm:pt>
    <dgm:pt modelId="{7513CA6B-D0D0-4415-9DD6-A11142E2C04E}" type="pres">
      <dgm:prSet presAssocID="{549BCFFE-9134-4EA2-B54B-E127920D8350}" presName="childComposite" presStyleCnt="0">
        <dgm:presLayoutVars>
          <dgm:chMax val="0"/>
          <dgm:chPref val="0"/>
        </dgm:presLayoutVars>
      </dgm:prSet>
      <dgm:spPr/>
    </dgm:pt>
    <dgm:pt modelId="{E9540374-54BD-4FCA-ACCF-95B2442DAAC4}" type="pres">
      <dgm:prSet presAssocID="{549BCFFE-9134-4EA2-B54B-E127920D8350}" presName="ChildAccent" presStyleLbl="solidFgAcc1" presStyleIdx="3" presStyleCnt="5"/>
      <dgm:spPr>
        <a:solidFill>
          <a:srgbClr val="00B050"/>
        </a:solidFill>
      </dgm:spPr>
    </dgm:pt>
    <dgm:pt modelId="{AA2CE7D0-2B6B-41C4-A0DE-D8A3F114CE86}" type="pres">
      <dgm:prSet presAssocID="{549BCFFE-9134-4EA2-B54B-E127920D8350}" presName="Child" presStyleLbl="revTx" presStyleIdx="5" presStyleCnt="7">
        <dgm:presLayoutVars>
          <dgm:chMax val="0"/>
          <dgm:chPref val="0"/>
          <dgm:bulletEnabled val="1"/>
        </dgm:presLayoutVars>
      </dgm:prSet>
      <dgm:spPr/>
    </dgm:pt>
    <dgm:pt modelId="{C528FB39-CB2D-4825-BC69-DD8E7C051D3E}" type="pres">
      <dgm:prSet presAssocID="{A1B74A31-55EB-49EC-9450-5C09454F1894}" presName="childComposite" presStyleCnt="0">
        <dgm:presLayoutVars>
          <dgm:chMax val="0"/>
          <dgm:chPref val="0"/>
        </dgm:presLayoutVars>
      </dgm:prSet>
      <dgm:spPr/>
    </dgm:pt>
    <dgm:pt modelId="{B57419F8-E0FB-47BC-88C8-093FB0C55C50}" type="pres">
      <dgm:prSet presAssocID="{A1B74A31-55EB-49EC-9450-5C09454F1894}" presName="ChildAccent" presStyleLbl="solidFgAcc1" presStyleIdx="4" presStyleCnt="5"/>
      <dgm:spPr>
        <a:solidFill>
          <a:srgbClr val="00B050"/>
        </a:solidFill>
      </dgm:spPr>
    </dgm:pt>
    <dgm:pt modelId="{5DA26D8C-5C86-4B1E-A1CE-F749A96F81A4}" type="pres">
      <dgm:prSet presAssocID="{A1B74A31-55EB-49EC-9450-5C09454F1894}" presName="Child" presStyleLbl="revTx" presStyleIdx="6" presStyleCnt="7">
        <dgm:presLayoutVars>
          <dgm:chMax val="0"/>
          <dgm:chPref val="0"/>
          <dgm:bulletEnabled val="1"/>
        </dgm:presLayoutVars>
      </dgm:prSet>
      <dgm:spPr/>
    </dgm:pt>
  </dgm:ptLst>
  <dgm:cxnLst>
    <dgm:cxn modelId="{6790B707-45A8-494F-BF68-8E69F41CE568}" type="presOf" srcId="{549BCFFE-9134-4EA2-B54B-E127920D8350}" destId="{AA2CE7D0-2B6B-41C4-A0DE-D8A3F114CE86}" srcOrd="0" destOrd="0" presId="urn:microsoft.com/office/officeart/2008/layout/SquareAccentList"/>
    <dgm:cxn modelId="{50027E1B-8599-4521-9563-5F793C53843F}" type="presOf" srcId="{229547B0-9F34-4BC0-BB57-43387F93E476}" destId="{743D296B-A553-42CF-89C8-BCA2337FA601}" srcOrd="0" destOrd="0" presId="urn:microsoft.com/office/officeart/2008/layout/SquareAccentList"/>
    <dgm:cxn modelId="{CDE21223-C47F-4EDF-B7E5-A078C50BD506}" srcId="{01635D56-501B-4CA4-9DAE-A137272F8617}" destId="{A1B74A31-55EB-49EC-9450-5C09454F1894}" srcOrd="1" destOrd="0" parTransId="{0716C9B0-739E-4A8E-B440-4DB376C79E84}" sibTransId="{2039D38C-91DF-438E-A4DA-D8AA3BF36747}"/>
    <dgm:cxn modelId="{FD7A4C3F-699A-4B4C-94C8-00AF08063F8D}" srcId="{230270EF-3922-4B5D-8A8B-05CCB654AE4C}" destId="{3D1760CC-9390-4A4D-8794-48324E16A2DB}" srcOrd="0" destOrd="0" parTransId="{BEE7A877-7FD5-4F70-A44E-51A97A742DD9}" sibTransId="{60B7D117-DA7A-43E3-9C73-393863F208DE}"/>
    <dgm:cxn modelId="{73ED5646-FB7C-4F3A-94D4-F27111C0D849}" type="presOf" srcId="{3D1760CC-9390-4A4D-8794-48324E16A2DB}" destId="{055C8695-F109-4DEE-9533-11BB4D459F95}" srcOrd="0" destOrd="0" presId="urn:microsoft.com/office/officeart/2008/layout/SquareAccentList"/>
    <dgm:cxn modelId="{44F8BC50-5145-4C56-9846-619057874FA1}" srcId="{3D1760CC-9390-4A4D-8794-48324E16A2DB}" destId="{229547B0-9F34-4BC0-BB57-43387F93E476}" srcOrd="1" destOrd="0" parTransId="{9299DAEF-6BB4-49D1-AD02-2CA85CECF69A}" sibTransId="{4696862F-5D44-47A2-8E54-501D145C695B}"/>
    <dgm:cxn modelId="{95B86651-AD90-4EFC-83CC-7A88CA2480FC}" type="presOf" srcId="{B16A9834-E731-4E96-B4D7-30F5977E262E}" destId="{34738B47-9888-4594-A1BE-145EDD570B10}" srcOrd="0" destOrd="0" presId="urn:microsoft.com/office/officeart/2008/layout/SquareAccentList"/>
    <dgm:cxn modelId="{4C309AA0-856A-485D-9DB1-D66474EF2636}" srcId="{3D1760CC-9390-4A4D-8794-48324E16A2DB}" destId="{B16A9834-E731-4E96-B4D7-30F5977E262E}" srcOrd="0" destOrd="0" parTransId="{207B0B88-0CCE-48E1-8097-304BDADCD403}" sibTransId="{2E58ECB9-F9C9-4D83-AFC6-E045294E8794}"/>
    <dgm:cxn modelId="{7F9655B7-00DB-4B70-84C8-961630735B68}" srcId="{230270EF-3922-4B5D-8A8B-05CCB654AE4C}" destId="{01635D56-501B-4CA4-9DAE-A137272F8617}" srcOrd="1" destOrd="0" parTransId="{1CF3AF76-4859-40D5-BF51-25123F9E24E1}" sibTransId="{0C9591A2-311A-43D4-8471-07A733E5B846}"/>
    <dgm:cxn modelId="{1F4CEEC2-A246-4F28-90A7-BFF864934BE8}" srcId="{3D1760CC-9390-4A4D-8794-48324E16A2DB}" destId="{6737CEB6-6BCA-45AF-9E2E-06DE37EDED23}" srcOrd="2" destOrd="0" parTransId="{DADDC564-6DFB-4E04-A4CE-18CB05703277}" sibTransId="{8EA5F435-0204-4803-9DA9-E1E06EF9D72C}"/>
    <dgm:cxn modelId="{7A38D9C8-84DE-42CC-A2B3-01BFF62A0BC1}" type="presOf" srcId="{230270EF-3922-4B5D-8A8B-05CCB654AE4C}" destId="{9F9AAC73-BCC1-4FA4-8761-427730F5A2CF}" srcOrd="0" destOrd="0" presId="urn:microsoft.com/office/officeart/2008/layout/SquareAccentList"/>
    <dgm:cxn modelId="{3816D4DE-8872-46DB-AC87-E8CC13087CD1}" type="presOf" srcId="{01635D56-501B-4CA4-9DAE-A137272F8617}" destId="{D2D3A33C-9A6D-4211-B788-5C4566696083}" srcOrd="0" destOrd="0" presId="urn:microsoft.com/office/officeart/2008/layout/SquareAccentList"/>
    <dgm:cxn modelId="{5B172EEF-FE6F-4374-B268-BC30686A0491}" srcId="{01635D56-501B-4CA4-9DAE-A137272F8617}" destId="{549BCFFE-9134-4EA2-B54B-E127920D8350}" srcOrd="0" destOrd="0" parTransId="{B18A255E-C3FB-451C-80A4-BE9DA57C6F10}" sibTransId="{69B266A9-8D7D-44FD-89F7-D5D0085C5496}"/>
    <dgm:cxn modelId="{9311C0FA-FCB4-45F8-B323-2C25A057AEB5}" type="presOf" srcId="{A1B74A31-55EB-49EC-9450-5C09454F1894}" destId="{5DA26D8C-5C86-4B1E-A1CE-F749A96F81A4}" srcOrd="0" destOrd="0" presId="urn:microsoft.com/office/officeart/2008/layout/SquareAccentList"/>
    <dgm:cxn modelId="{A1B371FD-C103-4B0B-84FD-1ECEDEF776B3}" type="presOf" srcId="{6737CEB6-6BCA-45AF-9E2E-06DE37EDED23}" destId="{8B40BFF4-17D8-4560-BD3B-35721A13DE83}" srcOrd="0" destOrd="0" presId="urn:microsoft.com/office/officeart/2008/layout/SquareAccentList"/>
    <dgm:cxn modelId="{07968549-DAAE-45F7-A444-3F15AA175D90}" type="presParOf" srcId="{9F9AAC73-BCC1-4FA4-8761-427730F5A2CF}" destId="{5E83E599-F051-4815-B9A5-43ED07D98E27}" srcOrd="0" destOrd="0" presId="urn:microsoft.com/office/officeart/2008/layout/SquareAccentList"/>
    <dgm:cxn modelId="{C2B455EB-79C7-4D9C-8828-869C2B4AC63A}" type="presParOf" srcId="{5E83E599-F051-4815-B9A5-43ED07D98E27}" destId="{C4255BC9-F089-4B4C-9FFB-D6794A3AECA1}" srcOrd="0" destOrd="0" presId="urn:microsoft.com/office/officeart/2008/layout/SquareAccentList"/>
    <dgm:cxn modelId="{CB9667EB-30F2-4355-ABC5-B72F7A312BC7}" type="presParOf" srcId="{C4255BC9-F089-4B4C-9FFB-D6794A3AECA1}" destId="{DAF8927C-8841-4C09-A14B-CD0B1727A53A}" srcOrd="0" destOrd="0" presId="urn:microsoft.com/office/officeart/2008/layout/SquareAccentList"/>
    <dgm:cxn modelId="{D5AC655B-16F1-4483-9A4D-B7048797E35B}" type="presParOf" srcId="{C4255BC9-F089-4B4C-9FFB-D6794A3AECA1}" destId="{AD322CD0-4BC5-4B3C-92E3-EC76AC49802F}" srcOrd="1" destOrd="0" presId="urn:microsoft.com/office/officeart/2008/layout/SquareAccentList"/>
    <dgm:cxn modelId="{6600D356-83FF-4F00-A884-4C2F23DB8F37}" type="presParOf" srcId="{C4255BC9-F089-4B4C-9FFB-D6794A3AECA1}" destId="{055C8695-F109-4DEE-9533-11BB4D459F95}" srcOrd="2" destOrd="0" presId="urn:microsoft.com/office/officeart/2008/layout/SquareAccentList"/>
    <dgm:cxn modelId="{15EC8161-1714-4502-B05B-50758D91B198}" type="presParOf" srcId="{5E83E599-F051-4815-B9A5-43ED07D98E27}" destId="{835AB287-5739-4682-AA2A-798FA7EE4C29}" srcOrd="1" destOrd="0" presId="urn:microsoft.com/office/officeart/2008/layout/SquareAccentList"/>
    <dgm:cxn modelId="{55989D4D-7585-4562-B01D-9D2BDB0660C1}" type="presParOf" srcId="{835AB287-5739-4682-AA2A-798FA7EE4C29}" destId="{88268B2E-1A51-4E20-BE36-FDCB016C5CD8}" srcOrd="0" destOrd="0" presId="urn:microsoft.com/office/officeart/2008/layout/SquareAccentList"/>
    <dgm:cxn modelId="{5C13C41D-5928-4B42-8206-E19AB9CD894D}" type="presParOf" srcId="{88268B2E-1A51-4E20-BE36-FDCB016C5CD8}" destId="{1AA3FECC-5EEE-47EC-88FA-65DD0E873A31}" srcOrd="0" destOrd="0" presId="urn:microsoft.com/office/officeart/2008/layout/SquareAccentList"/>
    <dgm:cxn modelId="{0FBD7FC8-CD79-41A9-A11D-CA7B9E96AE93}" type="presParOf" srcId="{88268B2E-1A51-4E20-BE36-FDCB016C5CD8}" destId="{34738B47-9888-4594-A1BE-145EDD570B10}" srcOrd="1" destOrd="0" presId="urn:microsoft.com/office/officeart/2008/layout/SquareAccentList"/>
    <dgm:cxn modelId="{86F91BDF-7705-4F84-B2F4-E9F1EA7D1F13}" type="presParOf" srcId="{835AB287-5739-4682-AA2A-798FA7EE4C29}" destId="{F734A99F-2465-4227-919A-ACB642FFBEA6}" srcOrd="1" destOrd="0" presId="urn:microsoft.com/office/officeart/2008/layout/SquareAccentList"/>
    <dgm:cxn modelId="{54DD43AD-414F-4812-9EC4-E7A478BD5C65}" type="presParOf" srcId="{F734A99F-2465-4227-919A-ACB642FFBEA6}" destId="{1BA935FF-0F36-40EF-A40C-D4F2BED5200B}" srcOrd="0" destOrd="0" presId="urn:microsoft.com/office/officeart/2008/layout/SquareAccentList"/>
    <dgm:cxn modelId="{6EEBC958-F00C-4A50-A21A-49E65D254286}" type="presParOf" srcId="{F734A99F-2465-4227-919A-ACB642FFBEA6}" destId="{743D296B-A553-42CF-89C8-BCA2337FA601}" srcOrd="1" destOrd="0" presId="urn:microsoft.com/office/officeart/2008/layout/SquareAccentList"/>
    <dgm:cxn modelId="{6586A6EF-56FB-4ED9-9E02-8A784857B5AA}" type="presParOf" srcId="{835AB287-5739-4682-AA2A-798FA7EE4C29}" destId="{1A1DCBCE-1515-4984-A67F-12EE1A54E4A9}" srcOrd="2" destOrd="0" presId="urn:microsoft.com/office/officeart/2008/layout/SquareAccentList"/>
    <dgm:cxn modelId="{7C047066-783B-4102-9F82-AC73E3182FD1}" type="presParOf" srcId="{1A1DCBCE-1515-4984-A67F-12EE1A54E4A9}" destId="{839649DF-46E7-40E3-8CE6-F0CE118B71C1}" srcOrd="0" destOrd="0" presId="urn:microsoft.com/office/officeart/2008/layout/SquareAccentList"/>
    <dgm:cxn modelId="{DAD15524-04F3-4390-9320-440C1D0100BF}" type="presParOf" srcId="{1A1DCBCE-1515-4984-A67F-12EE1A54E4A9}" destId="{8B40BFF4-17D8-4560-BD3B-35721A13DE83}" srcOrd="1" destOrd="0" presId="urn:microsoft.com/office/officeart/2008/layout/SquareAccentList"/>
    <dgm:cxn modelId="{A505A561-8C45-4133-A760-1DE2E3752CFD}" type="presParOf" srcId="{9F9AAC73-BCC1-4FA4-8761-427730F5A2CF}" destId="{AB603441-5249-4832-A344-106EF6653436}" srcOrd="1" destOrd="0" presId="urn:microsoft.com/office/officeart/2008/layout/SquareAccentList"/>
    <dgm:cxn modelId="{2358D569-507F-41E7-8EBA-656E34062D75}" type="presParOf" srcId="{AB603441-5249-4832-A344-106EF6653436}" destId="{1F200428-3D85-4668-B703-91179E377BD8}" srcOrd="0" destOrd="0" presId="urn:microsoft.com/office/officeart/2008/layout/SquareAccentList"/>
    <dgm:cxn modelId="{16DEA8EB-2FEC-4B0E-A0EE-56B0E6A9EA8C}" type="presParOf" srcId="{1F200428-3D85-4668-B703-91179E377BD8}" destId="{EAB6DFFB-E0F7-429C-9FA4-174996A126D0}" srcOrd="0" destOrd="0" presId="urn:microsoft.com/office/officeart/2008/layout/SquareAccentList"/>
    <dgm:cxn modelId="{EB50AFF1-96CC-45E7-A854-8EAB58B1BAFD}" type="presParOf" srcId="{1F200428-3D85-4668-B703-91179E377BD8}" destId="{7813F371-7340-4F33-83F9-CB8FEA480309}" srcOrd="1" destOrd="0" presId="urn:microsoft.com/office/officeart/2008/layout/SquareAccentList"/>
    <dgm:cxn modelId="{62EABE50-0F25-4360-ABE7-3FEFF6DB42FC}" type="presParOf" srcId="{1F200428-3D85-4668-B703-91179E377BD8}" destId="{D2D3A33C-9A6D-4211-B788-5C4566696083}" srcOrd="2" destOrd="0" presId="urn:microsoft.com/office/officeart/2008/layout/SquareAccentList"/>
    <dgm:cxn modelId="{CF310F57-07EF-4115-8526-4E5B0FAD520D}" type="presParOf" srcId="{AB603441-5249-4832-A344-106EF6653436}" destId="{852A0014-82B8-4020-A137-08E9A10302BB}" srcOrd="1" destOrd="0" presId="urn:microsoft.com/office/officeart/2008/layout/SquareAccentList"/>
    <dgm:cxn modelId="{2525B1BB-7D34-4D85-B912-6B02B4EA4425}" type="presParOf" srcId="{852A0014-82B8-4020-A137-08E9A10302BB}" destId="{7513CA6B-D0D0-4415-9DD6-A11142E2C04E}" srcOrd="0" destOrd="0" presId="urn:microsoft.com/office/officeart/2008/layout/SquareAccentList"/>
    <dgm:cxn modelId="{957CC369-F9A1-4EFF-B4B7-2DA0CA74348D}" type="presParOf" srcId="{7513CA6B-D0D0-4415-9DD6-A11142E2C04E}" destId="{E9540374-54BD-4FCA-ACCF-95B2442DAAC4}" srcOrd="0" destOrd="0" presId="urn:microsoft.com/office/officeart/2008/layout/SquareAccentList"/>
    <dgm:cxn modelId="{B504F807-01D1-4092-BE1F-2780FFE3300B}" type="presParOf" srcId="{7513CA6B-D0D0-4415-9DD6-A11142E2C04E}" destId="{AA2CE7D0-2B6B-41C4-A0DE-D8A3F114CE86}" srcOrd="1" destOrd="0" presId="urn:microsoft.com/office/officeart/2008/layout/SquareAccentList"/>
    <dgm:cxn modelId="{BE993EA7-6131-49FF-95DA-76235BDE8189}" type="presParOf" srcId="{852A0014-82B8-4020-A137-08E9A10302BB}" destId="{C528FB39-CB2D-4825-BC69-DD8E7C051D3E}" srcOrd="1" destOrd="0" presId="urn:microsoft.com/office/officeart/2008/layout/SquareAccentList"/>
    <dgm:cxn modelId="{2B764A1A-9038-4F55-8A45-421402D6E9D5}" type="presParOf" srcId="{C528FB39-CB2D-4825-BC69-DD8E7C051D3E}" destId="{B57419F8-E0FB-47BC-88C8-093FB0C55C50}" srcOrd="0" destOrd="0" presId="urn:microsoft.com/office/officeart/2008/layout/SquareAccentList"/>
    <dgm:cxn modelId="{CDF8F6E0-B638-46A2-BEE6-3251F46E1049}" type="presParOf" srcId="{C528FB39-CB2D-4825-BC69-DD8E7C051D3E}" destId="{5DA26D8C-5C86-4B1E-A1CE-F749A96F81A4}"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BCB173-67D9-4DD5-89DB-F1D733D9177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E53ADADF-EDB7-4CE8-B70F-EC70DD95DDF3}">
      <dgm:prSet phldrT="[Testo]"/>
      <dgm:spPr>
        <a:solidFill>
          <a:srgbClr val="7030A0"/>
        </a:solidFill>
      </dgm:spPr>
      <dgm:t>
        <a:bodyPr/>
        <a:lstStyle/>
        <a:p>
          <a:r>
            <a:rPr lang="it-IT" dirty="0"/>
            <a:t>Principi generali</a:t>
          </a:r>
        </a:p>
      </dgm:t>
    </dgm:pt>
    <dgm:pt modelId="{2F34EA4E-8FCA-4ADA-BA58-1176E4221CC8}" type="parTrans" cxnId="{A2C1E79E-480B-4456-AAAB-EEFC21C7F4A7}">
      <dgm:prSet/>
      <dgm:spPr/>
      <dgm:t>
        <a:bodyPr/>
        <a:lstStyle/>
        <a:p>
          <a:endParaRPr lang="it-IT"/>
        </a:p>
      </dgm:t>
    </dgm:pt>
    <dgm:pt modelId="{73637AFF-2C3A-4CF0-9F7C-2B7FB8F2458E}" type="sibTrans" cxnId="{A2C1E79E-480B-4456-AAAB-EEFC21C7F4A7}">
      <dgm:prSet/>
      <dgm:spPr/>
      <dgm:t>
        <a:bodyPr/>
        <a:lstStyle/>
        <a:p>
          <a:endParaRPr lang="it-IT"/>
        </a:p>
      </dgm:t>
    </dgm:pt>
    <dgm:pt modelId="{D9000C97-BC2D-4BAC-9C03-AC8F64CD3D16}">
      <dgm:prSet phldrT="[Testo]"/>
      <dgm:spPr>
        <a:solidFill>
          <a:srgbClr val="7030A0"/>
        </a:solidFill>
      </dgm:spPr>
      <dgm:t>
        <a:bodyPr/>
        <a:lstStyle/>
        <a:p>
          <a:r>
            <a:rPr lang="it-IT" dirty="0"/>
            <a:t>Informazioni chiave</a:t>
          </a:r>
        </a:p>
      </dgm:t>
    </dgm:pt>
    <dgm:pt modelId="{1DAE78A3-AEA6-473F-921D-95609FB119C9}" type="parTrans" cxnId="{F45B0F71-97EA-4610-8744-5B69A035EA6E}">
      <dgm:prSet/>
      <dgm:spPr/>
      <dgm:t>
        <a:bodyPr/>
        <a:lstStyle/>
        <a:p>
          <a:endParaRPr lang="it-IT"/>
        </a:p>
      </dgm:t>
    </dgm:pt>
    <dgm:pt modelId="{7A98484E-6A15-4721-AEF7-E8D7F09A0B5D}" type="sibTrans" cxnId="{F45B0F71-97EA-4610-8744-5B69A035EA6E}">
      <dgm:prSet/>
      <dgm:spPr/>
      <dgm:t>
        <a:bodyPr/>
        <a:lstStyle/>
        <a:p>
          <a:endParaRPr lang="it-IT"/>
        </a:p>
      </dgm:t>
    </dgm:pt>
    <dgm:pt modelId="{ACCFA7D4-A835-42EE-970D-BB998529527D}">
      <dgm:prSet phldrT="[Testo]"/>
      <dgm:spPr>
        <a:solidFill>
          <a:srgbClr val="7030A0"/>
        </a:solidFill>
      </dgm:spPr>
      <dgm:t>
        <a:bodyPr/>
        <a:lstStyle/>
        <a:p>
          <a:r>
            <a:rPr lang="it-IT" dirty="0"/>
            <a:t>Collocazione (alternativa)</a:t>
          </a:r>
        </a:p>
      </dgm:t>
    </dgm:pt>
    <dgm:pt modelId="{7BC3417A-34A0-44EA-8191-8690BC2D56B0}" type="parTrans" cxnId="{6F1A1C8E-3434-417F-93B1-8327B9E77DC7}">
      <dgm:prSet/>
      <dgm:spPr/>
      <dgm:t>
        <a:bodyPr/>
        <a:lstStyle/>
        <a:p>
          <a:endParaRPr lang="it-IT"/>
        </a:p>
      </dgm:t>
    </dgm:pt>
    <dgm:pt modelId="{54E4D0E6-10B7-4BFB-B990-8E10734E8828}" type="sibTrans" cxnId="{6F1A1C8E-3434-417F-93B1-8327B9E77DC7}">
      <dgm:prSet/>
      <dgm:spPr/>
      <dgm:t>
        <a:bodyPr/>
        <a:lstStyle/>
        <a:p>
          <a:endParaRPr lang="it-IT"/>
        </a:p>
      </dgm:t>
    </dgm:pt>
    <dgm:pt modelId="{E513A47A-71C7-4C0D-936F-F10AF699494A}">
      <dgm:prSet/>
      <dgm:spPr>
        <a:ln>
          <a:solidFill>
            <a:srgbClr val="7030A0"/>
          </a:solidFill>
        </a:ln>
      </dgm:spPr>
      <dgm:t>
        <a:bodyPr/>
        <a:lstStyle/>
        <a:p>
          <a:r>
            <a:rPr lang="it-IT"/>
            <a:t>Privilegiare informazioni quantitative;</a:t>
          </a:r>
        </a:p>
      </dgm:t>
    </dgm:pt>
    <dgm:pt modelId="{69E962AB-5E4D-4301-8B34-47E3858978C7}" type="parTrans" cxnId="{3C2F2BA1-3A72-4726-9558-E008C3E75100}">
      <dgm:prSet/>
      <dgm:spPr/>
      <dgm:t>
        <a:bodyPr/>
        <a:lstStyle/>
        <a:p>
          <a:endParaRPr lang="it-IT"/>
        </a:p>
      </dgm:t>
    </dgm:pt>
    <dgm:pt modelId="{B618515D-21E4-4698-8132-3A4112FF4993}" type="sibTrans" cxnId="{3C2F2BA1-3A72-4726-9558-E008C3E75100}">
      <dgm:prSet/>
      <dgm:spPr/>
      <dgm:t>
        <a:bodyPr/>
        <a:lstStyle/>
        <a:p>
          <a:endParaRPr lang="it-IT"/>
        </a:p>
      </dgm:t>
    </dgm:pt>
    <dgm:pt modelId="{D62D74A8-8495-4245-A92F-965468BA0A89}">
      <dgm:prSet/>
      <dgm:spPr>
        <a:ln>
          <a:solidFill>
            <a:srgbClr val="7030A0"/>
          </a:solidFill>
        </a:ln>
      </dgm:spPr>
      <dgm:t>
        <a:bodyPr/>
        <a:lstStyle/>
        <a:p>
          <a:r>
            <a:rPr lang="it-IT"/>
            <a:t>Privilegiare informazioni «E» e «S» rispetto a «G»;</a:t>
          </a:r>
          <a:endParaRPr lang="it-IT" dirty="0"/>
        </a:p>
      </dgm:t>
    </dgm:pt>
    <dgm:pt modelId="{30C4C09F-1A04-48F1-81DC-98635C774972}" type="parTrans" cxnId="{A8661885-8E01-4FA7-8ADC-593265722EF1}">
      <dgm:prSet/>
      <dgm:spPr/>
      <dgm:t>
        <a:bodyPr/>
        <a:lstStyle/>
        <a:p>
          <a:endParaRPr lang="it-IT"/>
        </a:p>
      </dgm:t>
    </dgm:pt>
    <dgm:pt modelId="{41009279-F973-4E74-AC82-232A117AAAEF}" type="sibTrans" cxnId="{A8661885-8E01-4FA7-8ADC-593265722EF1}">
      <dgm:prSet/>
      <dgm:spPr/>
      <dgm:t>
        <a:bodyPr/>
        <a:lstStyle/>
        <a:p>
          <a:endParaRPr lang="it-IT"/>
        </a:p>
      </dgm:t>
    </dgm:pt>
    <dgm:pt modelId="{12078984-3BE6-4F85-8A90-46EA2FF69F83}">
      <dgm:prSet/>
      <dgm:spPr>
        <a:ln>
          <a:solidFill>
            <a:srgbClr val="7030A0"/>
          </a:solidFill>
        </a:ln>
      </dgm:spPr>
      <dgm:t>
        <a:bodyPr/>
        <a:lstStyle/>
        <a:p>
          <a:r>
            <a:rPr lang="it-IT" dirty="0"/>
            <a:t>c.d. «doppia materialità»;</a:t>
          </a:r>
        </a:p>
      </dgm:t>
    </dgm:pt>
    <dgm:pt modelId="{987F1878-EEA6-4BDC-82BE-565E71C0B4A8}" type="parTrans" cxnId="{7AE3B76D-E9E5-4F19-85F2-405D6C46ADD3}">
      <dgm:prSet/>
      <dgm:spPr/>
      <dgm:t>
        <a:bodyPr/>
        <a:lstStyle/>
        <a:p>
          <a:endParaRPr lang="it-IT"/>
        </a:p>
      </dgm:t>
    </dgm:pt>
    <dgm:pt modelId="{39ABAD55-80E2-405C-9D2F-A9634B3D4F90}" type="sibTrans" cxnId="{7AE3B76D-E9E5-4F19-85F2-405D6C46ADD3}">
      <dgm:prSet/>
      <dgm:spPr/>
      <dgm:t>
        <a:bodyPr/>
        <a:lstStyle/>
        <a:p>
          <a:endParaRPr lang="it-IT"/>
        </a:p>
      </dgm:t>
    </dgm:pt>
    <dgm:pt modelId="{1B393120-0DAB-4724-B80D-3DBC5CBA5CB1}">
      <dgm:prSet/>
      <dgm:spPr>
        <a:ln>
          <a:solidFill>
            <a:srgbClr val="7030A0"/>
          </a:solidFill>
        </a:ln>
      </dgm:spPr>
      <dgm:t>
        <a:bodyPr/>
        <a:lstStyle/>
        <a:p>
          <a:r>
            <a:rPr lang="it-IT"/>
            <a:t>c.d. «doppia confrontabilità»;</a:t>
          </a:r>
          <a:endParaRPr lang="it-IT" dirty="0"/>
        </a:p>
      </dgm:t>
    </dgm:pt>
    <dgm:pt modelId="{D0E9B1BF-3522-423E-8FF1-B03A76DE7C46}" type="parTrans" cxnId="{1C71DEFC-767D-4695-9079-575E6B319DC3}">
      <dgm:prSet/>
      <dgm:spPr/>
      <dgm:t>
        <a:bodyPr/>
        <a:lstStyle/>
        <a:p>
          <a:endParaRPr lang="it-IT"/>
        </a:p>
      </dgm:t>
    </dgm:pt>
    <dgm:pt modelId="{CAE283C7-BCE5-4886-92D3-5A323A77CEA1}" type="sibTrans" cxnId="{1C71DEFC-767D-4695-9079-575E6B319DC3}">
      <dgm:prSet/>
      <dgm:spPr/>
      <dgm:t>
        <a:bodyPr/>
        <a:lstStyle/>
        <a:p>
          <a:endParaRPr lang="it-IT"/>
        </a:p>
      </dgm:t>
    </dgm:pt>
    <dgm:pt modelId="{E791A195-2E3A-471D-92D8-871B9154B0B3}">
      <dgm:prSet/>
      <dgm:spPr>
        <a:ln>
          <a:solidFill>
            <a:srgbClr val="7030A0"/>
          </a:solidFill>
        </a:ln>
      </dgm:spPr>
      <dgm:t>
        <a:bodyPr/>
        <a:lstStyle/>
        <a:p>
          <a:r>
            <a:rPr lang="it-IT" dirty="0"/>
            <a:t>Aprirsi con una «nota di sintesi»;</a:t>
          </a:r>
        </a:p>
      </dgm:t>
    </dgm:pt>
    <dgm:pt modelId="{FB6BBC99-1557-4F35-87D4-5016676F7B12}" type="parTrans" cxnId="{C862C73D-0CCB-4E8A-B151-79CE3B62D955}">
      <dgm:prSet/>
      <dgm:spPr/>
      <dgm:t>
        <a:bodyPr/>
        <a:lstStyle/>
        <a:p>
          <a:endParaRPr lang="it-IT"/>
        </a:p>
      </dgm:t>
    </dgm:pt>
    <dgm:pt modelId="{608C4939-7FAC-4639-9B1C-E6AC9506D4C2}" type="sibTrans" cxnId="{C862C73D-0CCB-4E8A-B151-79CE3B62D955}">
      <dgm:prSet/>
      <dgm:spPr/>
      <dgm:t>
        <a:bodyPr/>
        <a:lstStyle/>
        <a:p>
          <a:endParaRPr lang="it-IT"/>
        </a:p>
      </dgm:t>
    </dgm:pt>
    <dgm:pt modelId="{BCFC631F-9CF8-4231-BB68-709690D48032}">
      <dgm:prSet/>
      <dgm:spPr>
        <a:ln>
          <a:solidFill>
            <a:srgbClr val="7030A0"/>
          </a:solidFill>
        </a:ln>
      </dgm:spPr>
      <dgm:t>
        <a:bodyPr/>
        <a:lstStyle/>
        <a:p>
          <a:r>
            <a:rPr lang="it-IT"/>
            <a:t>Rispondere alle reali aspettative dei diversi attori del mercato.</a:t>
          </a:r>
          <a:endParaRPr lang="it-IT" dirty="0"/>
        </a:p>
      </dgm:t>
    </dgm:pt>
    <dgm:pt modelId="{56149097-28D9-4621-8DA7-BC6FD33FECBA}" type="parTrans" cxnId="{B33DBF67-8A4B-4EF8-BFD0-FA467F3ABCDE}">
      <dgm:prSet/>
      <dgm:spPr/>
      <dgm:t>
        <a:bodyPr/>
        <a:lstStyle/>
        <a:p>
          <a:endParaRPr lang="it-IT"/>
        </a:p>
      </dgm:t>
    </dgm:pt>
    <dgm:pt modelId="{ADA81A2A-0E9E-42B1-ABC2-DE1C123B12AE}" type="sibTrans" cxnId="{B33DBF67-8A4B-4EF8-BFD0-FA467F3ABCDE}">
      <dgm:prSet/>
      <dgm:spPr/>
      <dgm:t>
        <a:bodyPr/>
        <a:lstStyle/>
        <a:p>
          <a:endParaRPr lang="it-IT"/>
        </a:p>
      </dgm:t>
    </dgm:pt>
    <dgm:pt modelId="{5D112C65-0978-4B3D-A438-3FAB03399B73}">
      <dgm:prSet/>
      <dgm:spPr>
        <a:ln>
          <a:solidFill>
            <a:srgbClr val="7030A0"/>
          </a:solidFill>
        </a:ln>
      </dgm:spPr>
      <dgm:t>
        <a:bodyPr/>
        <a:lstStyle/>
        <a:p>
          <a:r>
            <a:rPr lang="it-IT" dirty="0"/>
            <a:t>Politica di sostenibilità della società;</a:t>
          </a:r>
        </a:p>
      </dgm:t>
    </dgm:pt>
    <dgm:pt modelId="{5BFF1A50-17B8-4459-AC79-3A16B9E7B649}" type="parTrans" cxnId="{1F7EE0DA-16CB-411F-977E-CCB2CAC07028}">
      <dgm:prSet/>
      <dgm:spPr/>
      <dgm:t>
        <a:bodyPr/>
        <a:lstStyle/>
        <a:p>
          <a:endParaRPr lang="it-IT"/>
        </a:p>
      </dgm:t>
    </dgm:pt>
    <dgm:pt modelId="{44C167D1-712F-40C2-8102-1F4BA6D89336}" type="sibTrans" cxnId="{1F7EE0DA-16CB-411F-977E-CCB2CAC07028}">
      <dgm:prSet/>
      <dgm:spPr/>
      <dgm:t>
        <a:bodyPr/>
        <a:lstStyle/>
        <a:p>
          <a:endParaRPr lang="it-IT"/>
        </a:p>
      </dgm:t>
    </dgm:pt>
    <dgm:pt modelId="{821F3265-5E68-451C-B858-CBB6F242F82D}">
      <dgm:prSet/>
      <dgm:spPr>
        <a:ln>
          <a:solidFill>
            <a:srgbClr val="7030A0"/>
          </a:solidFill>
        </a:ln>
      </dgm:spPr>
      <dgm:t>
        <a:bodyPr/>
        <a:lstStyle/>
        <a:p>
          <a:r>
            <a:rPr lang="it-IT" dirty="0"/>
            <a:t>strategie messe in atto dalla società;</a:t>
          </a:r>
        </a:p>
      </dgm:t>
    </dgm:pt>
    <dgm:pt modelId="{F299C4C1-1BB5-4AA7-B4D8-67D2A6EA2EFE}" type="parTrans" cxnId="{A784C231-A645-4AF0-888F-DD4623B0584D}">
      <dgm:prSet/>
      <dgm:spPr/>
      <dgm:t>
        <a:bodyPr/>
        <a:lstStyle/>
        <a:p>
          <a:endParaRPr lang="it-IT"/>
        </a:p>
      </dgm:t>
    </dgm:pt>
    <dgm:pt modelId="{5622284D-D64A-4E21-B477-7E293335E243}" type="sibTrans" cxnId="{A784C231-A645-4AF0-888F-DD4623B0584D}">
      <dgm:prSet/>
      <dgm:spPr/>
      <dgm:t>
        <a:bodyPr/>
        <a:lstStyle/>
        <a:p>
          <a:endParaRPr lang="it-IT"/>
        </a:p>
      </dgm:t>
    </dgm:pt>
    <dgm:pt modelId="{90172FBE-8A9D-48AE-9089-507098661829}">
      <dgm:prSet/>
      <dgm:spPr>
        <a:ln>
          <a:solidFill>
            <a:srgbClr val="7030A0"/>
          </a:solidFill>
        </a:ln>
      </dgm:spPr>
      <dgm:t>
        <a:bodyPr/>
        <a:lstStyle/>
        <a:p>
          <a:r>
            <a:rPr lang="it-IT" dirty="0"/>
            <a:t>informazioni sul modello di gestione;</a:t>
          </a:r>
        </a:p>
      </dgm:t>
    </dgm:pt>
    <dgm:pt modelId="{7C283F61-94F9-40B1-8C07-3CF0F19AFEAE}" type="parTrans" cxnId="{49FC8FD8-EA1C-4518-B1EF-73D9151FE81C}">
      <dgm:prSet/>
      <dgm:spPr/>
      <dgm:t>
        <a:bodyPr/>
        <a:lstStyle/>
        <a:p>
          <a:endParaRPr lang="it-IT"/>
        </a:p>
      </dgm:t>
    </dgm:pt>
    <dgm:pt modelId="{41F0EE7A-7F36-47F1-9CA6-F6B96B3832DD}" type="sibTrans" cxnId="{49FC8FD8-EA1C-4518-B1EF-73D9151FE81C}">
      <dgm:prSet/>
      <dgm:spPr/>
      <dgm:t>
        <a:bodyPr/>
        <a:lstStyle/>
        <a:p>
          <a:endParaRPr lang="it-IT"/>
        </a:p>
      </dgm:t>
    </dgm:pt>
    <dgm:pt modelId="{E08485FE-76ED-4038-94DD-475FA95E62FF}">
      <dgm:prSet/>
      <dgm:spPr>
        <a:ln>
          <a:solidFill>
            <a:srgbClr val="7030A0"/>
          </a:solidFill>
        </a:ln>
      </dgm:spPr>
      <dgm:t>
        <a:bodyPr/>
        <a:lstStyle/>
        <a:p>
          <a:r>
            <a:rPr lang="it-IT" dirty="0"/>
            <a:t>sistemi di incentivazione nella remunerazione dei manager;</a:t>
          </a:r>
        </a:p>
      </dgm:t>
    </dgm:pt>
    <dgm:pt modelId="{F723D1E7-10B9-47A1-A5D1-5BB94F11FEF7}" type="parTrans" cxnId="{E1006710-3287-4AC2-8D4F-62CE2AD3A5C1}">
      <dgm:prSet/>
      <dgm:spPr/>
      <dgm:t>
        <a:bodyPr/>
        <a:lstStyle/>
        <a:p>
          <a:endParaRPr lang="it-IT"/>
        </a:p>
      </dgm:t>
    </dgm:pt>
    <dgm:pt modelId="{1CBDADE1-D958-4BC8-AAC5-385FBE547283}" type="sibTrans" cxnId="{E1006710-3287-4AC2-8D4F-62CE2AD3A5C1}">
      <dgm:prSet/>
      <dgm:spPr/>
      <dgm:t>
        <a:bodyPr/>
        <a:lstStyle/>
        <a:p>
          <a:endParaRPr lang="it-IT"/>
        </a:p>
      </dgm:t>
    </dgm:pt>
    <dgm:pt modelId="{D0729325-5937-4CE9-B5BA-F235DCF07998}">
      <dgm:prSet/>
      <dgm:spPr>
        <a:ln>
          <a:solidFill>
            <a:srgbClr val="7030A0"/>
          </a:solidFill>
        </a:ln>
      </dgm:spPr>
      <dgm:t>
        <a:bodyPr/>
        <a:lstStyle/>
        <a:p>
          <a:r>
            <a:rPr lang="it-IT" dirty="0"/>
            <a:t>obiettivi dell’impresa. </a:t>
          </a:r>
        </a:p>
      </dgm:t>
    </dgm:pt>
    <dgm:pt modelId="{0E204ECA-3EEA-414A-8376-4861DF31347B}" type="parTrans" cxnId="{1F73D5CC-87F3-44A3-B0BA-618D668BDA7E}">
      <dgm:prSet/>
      <dgm:spPr/>
      <dgm:t>
        <a:bodyPr/>
        <a:lstStyle/>
        <a:p>
          <a:endParaRPr lang="it-IT"/>
        </a:p>
      </dgm:t>
    </dgm:pt>
    <dgm:pt modelId="{2A8571D5-DC2D-4806-A4A3-C0B2284E0132}" type="sibTrans" cxnId="{1F73D5CC-87F3-44A3-B0BA-618D668BDA7E}">
      <dgm:prSet/>
      <dgm:spPr/>
      <dgm:t>
        <a:bodyPr/>
        <a:lstStyle/>
        <a:p>
          <a:endParaRPr lang="it-IT"/>
        </a:p>
      </dgm:t>
    </dgm:pt>
    <dgm:pt modelId="{461DDF8A-AAB0-4C53-8257-A94C972B1E39}">
      <dgm:prSet/>
      <dgm:spPr>
        <a:ln>
          <a:solidFill>
            <a:srgbClr val="7030A0"/>
          </a:solidFill>
        </a:ln>
      </dgm:spPr>
      <dgm:t>
        <a:bodyPr/>
        <a:lstStyle/>
        <a:p>
          <a:r>
            <a:rPr lang="it-IT" dirty="0"/>
            <a:t>All’interno della relazione sulla gestione; </a:t>
          </a:r>
        </a:p>
      </dgm:t>
    </dgm:pt>
    <dgm:pt modelId="{FF3CE6A3-8383-4C58-B6E3-25E6237207AC}" type="parTrans" cxnId="{ED049223-74FE-4BC3-9C5D-DB0CBB958D97}">
      <dgm:prSet/>
      <dgm:spPr/>
      <dgm:t>
        <a:bodyPr/>
        <a:lstStyle/>
        <a:p>
          <a:endParaRPr lang="it-IT"/>
        </a:p>
      </dgm:t>
    </dgm:pt>
    <dgm:pt modelId="{3D704594-952C-4106-936F-383AA1670839}" type="sibTrans" cxnId="{ED049223-74FE-4BC3-9C5D-DB0CBB958D97}">
      <dgm:prSet/>
      <dgm:spPr/>
      <dgm:t>
        <a:bodyPr/>
        <a:lstStyle/>
        <a:p>
          <a:endParaRPr lang="it-IT"/>
        </a:p>
      </dgm:t>
    </dgm:pt>
    <dgm:pt modelId="{4F876A68-66F3-415C-9F78-3351A2168439}">
      <dgm:prSet/>
      <dgm:spPr>
        <a:ln>
          <a:solidFill>
            <a:srgbClr val="7030A0"/>
          </a:solidFill>
        </a:ln>
      </dgm:spPr>
      <dgm:t>
        <a:bodyPr/>
        <a:lstStyle/>
        <a:p>
          <a:r>
            <a:rPr lang="it-IT" dirty="0"/>
            <a:t>documento separato.</a:t>
          </a:r>
        </a:p>
      </dgm:t>
    </dgm:pt>
    <dgm:pt modelId="{C547E589-78A4-4B97-8527-8D75DAAED349}" type="parTrans" cxnId="{0B049961-1906-47C7-B443-A1ADBFA32D39}">
      <dgm:prSet/>
      <dgm:spPr/>
      <dgm:t>
        <a:bodyPr/>
        <a:lstStyle/>
        <a:p>
          <a:endParaRPr lang="it-IT"/>
        </a:p>
      </dgm:t>
    </dgm:pt>
    <dgm:pt modelId="{FA44C28C-53FB-4B6A-AD1A-12C2C88DE968}" type="sibTrans" cxnId="{0B049961-1906-47C7-B443-A1ADBFA32D39}">
      <dgm:prSet/>
      <dgm:spPr/>
      <dgm:t>
        <a:bodyPr/>
        <a:lstStyle/>
        <a:p>
          <a:endParaRPr lang="it-IT"/>
        </a:p>
      </dgm:t>
    </dgm:pt>
    <dgm:pt modelId="{CD768140-60BB-47DA-A5FF-772578005A34}" type="pres">
      <dgm:prSet presAssocID="{EBBCB173-67D9-4DD5-89DB-F1D733D91777}" presName="linear" presStyleCnt="0">
        <dgm:presLayoutVars>
          <dgm:dir/>
          <dgm:animLvl val="lvl"/>
          <dgm:resizeHandles val="exact"/>
        </dgm:presLayoutVars>
      </dgm:prSet>
      <dgm:spPr/>
    </dgm:pt>
    <dgm:pt modelId="{6358EB19-D1AA-4E7B-9D91-4594112C4028}" type="pres">
      <dgm:prSet presAssocID="{E53ADADF-EDB7-4CE8-B70F-EC70DD95DDF3}" presName="parentLin" presStyleCnt="0"/>
      <dgm:spPr/>
    </dgm:pt>
    <dgm:pt modelId="{3F20DE11-6151-4874-BDB3-83F3D109A218}" type="pres">
      <dgm:prSet presAssocID="{E53ADADF-EDB7-4CE8-B70F-EC70DD95DDF3}" presName="parentLeftMargin" presStyleLbl="node1" presStyleIdx="0" presStyleCnt="3"/>
      <dgm:spPr/>
    </dgm:pt>
    <dgm:pt modelId="{485E9B61-02A3-488E-958D-2E1F3537CD90}" type="pres">
      <dgm:prSet presAssocID="{E53ADADF-EDB7-4CE8-B70F-EC70DD95DDF3}" presName="parentText" presStyleLbl="node1" presStyleIdx="0" presStyleCnt="3">
        <dgm:presLayoutVars>
          <dgm:chMax val="0"/>
          <dgm:bulletEnabled val="1"/>
        </dgm:presLayoutVars>
      </dgm:prSet>
      <dgm:spPr/>
    </dgm:pt>
    <dgm:pt modelId="{33357FA6-9149-4048-A171-A8C44C341CBE}" type="pres">
      <dgm:prSet presAssocID="{E53ADADF-EDB7-4CE8-B70F-EC70DD95DDF3}" presName="negativeSpace" presStyleCnt="0"/>
      <dgm:spPr/>
    </dgm:pt>
    <dgm:pt modelId="{24851547-88FA-4475-82D9-15C1F54ADA3E}" type="pres">
      <dgm:prSet presAssocID="{E53ADADF-EDB7-4CE8-B70F-EC70DD95DDF3}" presName="childText" presStyleLbl="conFgAcc1" presStyleIdx="0" presStyleCnt="3">
        <dgm:presLayoutVars>
          <dgm:bulletEnabled val="1"/>
        </dgm:presLayoutVars>
      </dgm:prSet>
      <dgm:spPr/>
    </dgm:pt>
    <dgm:pt modelId="{A6C1F0ED-7DC6-4A11-BCAF-DF8D3F6B458F}" type="pres">
      <dgm:prSet presAssocID="{73637AFF-2C3A-4CF0-9F7C-2B7FB8F2458E}" presName="spaceBetweenRectangles" presStyleCnt="0"/>
      <dgm:spPr/>
    </dgm:pt>
    <dgm:pt modelId="{BF679CF4-467D-480B-B4B2-E44A8CE59A8F}" type="pres">
      <dgm:prSet presAssocID="{D9000C97-BC2D-4BAC-9C03-AC8F64CD3D16}" presName="parentLin" presStyleCnt="0"/>
      <dgm:spPr/>
    </dgm:pt>
    <dgm:pt modelId="{AACE4555-30C6-47CB-9D39-79EF0349E886}" type="pres">
      <dgm:prSet presAssocID="{D9000C97-BC2D-4BAC-9C03-AC8F64CD3D16}" presName="parentLeftMargin" presStyleLbl="node1" presStyleIdx="0" presStyleCnt="3"/>
      <dgm:spPr/>
    </dgm:pt>
    <dgm:pt modelId="{3EEF1746-1EB5-46D8-8F93-34A28C602AC1}" type="pres">
      <dgm:prSet presAssocID="{D9000C97-BC2D-4BAC-9C03-AC8F64CD3D16}" presName="parentText" presStyleLbl="node1" presStyleIdx="1" presStyleCnt="3">
        <dgm:presLayoutVars>
          <dgm:chMax val="0"/>
          <dgm:bulletEnabled val="1"/>
        </dgm:presLayoutVars>
      </dgm:prSet>
      <dgm:spPr/>
    </dgm:pt>
    <dgm:pt modelId="{B1C0B9EF-1FB0-4DC0-91CA-BEB7C086D485}" type="pres">
      <dgm:prSet presAssocID="{D9000C97-BC2D-4BAC-9C03-AC8F64CD3D16}" presName="negativeSpace" presStyleCnt="0"/>
      <dgm:spPr/>
    </dgm:pt>
    <dgm:pt modelId="{D4EBBD8A-1EEE-4EA5-A064-EDD13F5589C1}" type="pres">
      <dgm:prSet presAssocID="{D9000C97-BC2D-4BAC-9C03-AC8F64CD3D16}" presName="childText" presStyleLbl="conFgAcc1" presStyleIdx="1" presStyleCnt="3">
        <dgm:presLayoutVars>
          <dgm:bulletEnabled val="1"/>
        </dgm:presLayoutVars>
      </dgm:prSet>
      <dgm:spPr/>
    </dgm:pt>
    <dgm:pt modelId="{942D50AC-429D-4A4E-9CD9-46986ECA24E5}" type="pres">
      <dgm:prSet presAssocID="{7A98484E-6A15-4721-AEF7-E8D7F09A0B5D}" presName="spaceBetweenRectangles" presStyleCnt="0"/>
      <dgm:spPr/>
    </dgm:pt>
    <dgm:pt modelId="{33DEEF45-30B0-4E38-84EB-1F84879FE14A}" type="pres">
      <dgm:prSet presAssocID="{ACCFA7D4-A835-42EE-970D-BB998529527D}" presName="parentLin" presStyleCnt="0"/>
      <dgm:spPr/>
    </dgm:pt>
    <dgm:pt modelId="{52BAF6E9-3E7A-4B81-ACAD-AE9F4A39FD74}" type="pres">
      <dgm:prSet presAssocID="{ACCFA7D4-A835-42EE-970D-BB998529527D}" presName="parentLeftMargin" presStyleLbl="node1" presStyleIdx="1" presStyleCnt="3"/>
      <dgm:spPr/>
    </dgm:pt>
    <dgm:pt modelId="{25A37561-D01B-49AE-B1B2-8342622F90AF}" type="pres">
      <dgm:prSet presAssocID="{ACCFA7D4-A835-42EE-970D-BB998529527D}" presName="parentText" presStyleLbl="node1" presStyleIdx="2" presStyleCnt="3">
        <dgm:presLayoutVars>
          <dgm:chMax val="0"/>
          <dgm:bulletEnabled val="1"/>
        </dgm:presLayoutVars>
      </dgm:prSet>
      <dgm:spPr/>
    </dgm:pt>
    <dgm:pt modelId="{4DD93133-C64E-438B-A678-6B4860FA0270}" type="pres">
      <dgm:prSet presAssocID="{ACCFA7D4-A835-42EE-970D-BB998529527D}" presName="negativeSpace" presStyleCnt="0"/>
      <dgm:spPr/>
    </dgm:pt>
    <dgm:pt modelId="{CB87A3CD-F471-4901-AAC7-B53A7ACA13B0}" type="pres">
      <dgm:prSet presAssocID="{ACCFA7D4-A835-42EE-970D-BB998529527D}" presName="childText" presStyleLbl="conFgAcc1" presStyleIdx="2" presStyleCnt="3">
        <dgm:presLayoutVars>
          <dgm:bulletEnabled val="1"/>
        </dgm:presLayoutVars>
      </dgm:prSet>
      <dgm:spPr/>
    </dgm:pt>
  </dgm:ptLst>
  <dgm:cxnLst>
    <dgm:cxn modelId="{DD3D7901-AB45-4F16-BF70-240B8E9D90E8}" type="presOf" srcId="{12078984-3BE6-4F85-8A90-46EA2FF69F83}" destId="{24851547-88FA-4475-82D9-15C1F54ADA3E}" srcOrd="0" destOrd="2" presId="urn:microsoft.com/office/officeart/2005/8/layout/list1"/>
    <dgm:cxn modelId="{9A4B480B-7D95-4C6E-A699-D645CB5E1FE6}" type="presOf" srcId="{ACCFA7D4-A835-42EE-970D-BB998529527D}" destId="{52BAF6E9-3E7A-4B81-ACAD-AE9F4A39FD74}" srcOrd="0" destOrd="0" presId="urn:microsoft.com/office/officeart/2005/8/layout/list1"/>
    <dgm:cxn modelId="{52589F0B-841C-435D-AFE7-63726CC8519E}" type="presOf" srcId="{E791A195-2E3A-471D-92D8-871B9154B0B3}" destId="{24851547-88FA-4475-82D9-15C1F54ADA3E}" srcOrd="0" destOrd="4" presId="urn:microsoft.com/office/officeart/2005/8/layout/list1"/>
    <dgm:cxn modelId="{E1006710-3287-4AC2-8D4F-62CE2AD3A5C1}" srcId="{D9000C97-BC2D-4BAC-9C03-AC8F64CD3D16}" destId="{E08485FE-76ED-4038-94DD-475FA95E62FF}" srcOrd="3" destOrd="0" parTransId="{F723D1E7-10B9-47A1-A5D1-5BB94F11FEF7}" sibTransId="{1CBDADE1-D958-4BC8-AAC5-385FBE547283}"/>
    <dgm:cxn modelId="{BC7E5211-6608-4FAD-9E54-05FEEDED2166}" type="presOf" srcId="{821F3265-5E68-451C-B858-CBB6F242F82D}" destId="{D4EBBD8A-1EEE-4EA5-A064-EDD13F5589C1}" srcOrd="0" destOrd="1" presId="urn:microsoft.com/office/officeart/2005/8/layout/list1"/>
    <dgm:cxn modelId="{ED049223-74FE-4BC3-9C5D-DB0CBB958D97}" srcId="{ACCFA7D4-A835-42EE-970D-BB998529527D}" destId="{461DDF8A-AAB0-4C53-8257-A94C972B1E39}" srcOrd="0" destOrd="0" parTransId="{FF3CE6A3-8383-4C58-B6E3-25E6237207AC}" sibTransId="{3D704594-952C-4106-936F-383AA1670839}"/>
    <dgm:cxn modelId="{291B0829-42D8-4D26-9BD7-DA50F86880A7}" type="presOf" srcId="{90172FBE-8A9D-48AE-9089-507098661829}" destId="{D4EBBD8A-1EEE-4EA5-A064-EDD13F5589C1}" srcOrd="0" destOrd="2" presId="urn:microsoft.com/office/officeart/2005/8/layout/list1"/>
    <dgm:cxn modelId="{A784C231-A645-4AF0-888F-DD4623B0584D}" srcId="{D9000C97-BC2D-4BAC-9C03-AC8F64CD3D16}" destId="{821F3265-5E68-451C-B858-CBB6F242F82D}" srcOrd="1" destOrd="0" parTransId="{F299C4C1-1BB5-4AA7-B4D8-67D2A6EA2EFE}" sibTransId="{5622284D-D64A-4E21-B477-7E293335E243}"/>
    <dgm:cxn modelId="{C862C73D-0CCB-4E8A-B151-79CE3B62D955}" srcId="{E53ADADF-EDB7-4CE8-B70F-EC70DD95DDF3}" destId="{E791A195-2E3A-471D-92D8-871B9154B0B3}" srcOrd="4" destOrd="0" parTransId="{FB6BBC99-1557-4F35-87D4-5016676F7B12}" sibTransId="{608C4939-7FAC-4639-9B1C-E6AC9506D4C2}"/>
    <dgm:cxn modelId="{0B049961-1906-47C7-B443-A1ADBFA32D39}" srcId="{ACCFA7D4-A835-42EE-970D-BB998529527D}" destId="{4F876A68-66F3-415C-9F78-3351A2168439}" srcOrd="1" destOrd="0" parTransId="{C547E589-78A4-4B97-8527-8D75DAAED349}" sibTransId="{FA44C28C-53FB-4B6A-AD1A-12C2C88DE968}"/>
    <dgm:cxn modelId="{B33DBF67-8A4B-4EF8-BFD0-FA467F3ABCDE}" srcId="{E53ADADF-EDB7-4CE8-B70F-EC70DD95DDF3}" destId="{BCFC631F-9CF8-4231-BB68-709690D48032}" srcOrd="5" destOrd="0" parTransId="{56149097-28D9-4621-8DA7-BC6FD33FECBA}" sibTransId="{ADA81A2A-0E9E-42B1-ABC2-DE1C123B12AE}"/>
    <dgm:cxn modelId="{23B8C047-FB2C-448E-8256-BCAE59E0CAED}" type="presOf" srcId="{E53ADADF-EDB7-4CE8-B70F-EC70DD95DDF3}" destId="{485E9B61-02A3-488E-958D-2E1F3537CD90}" srcOrd="1" destOrd="0" presId="urn:microsoft.com/office/officeart/2005/8/layout/list1"/>
    <dgm:cxn modelId="{7AE3B76D-E9E5-4F19-85F2-405D6C46ADD3}" srcId="{E53ADADF-EDB7-4CE8-B70F-EC70DD95DDF3}" destId="{12078984-3BE6-4F85-8A90-46EA2FF69F83}" srcOrd="2" destOrd="0" parTransId="{987F1878-EEA6-4BDC-82BE-565E71C0B4A8}" sibTransId="{39ABAD55-80E2-405C-9D2F-A9634B3D4F90}"/>
    <dgm:cxn modelId="{F45B0F71-97EA-4610-8744-5B69A035EA6E}" srcId="{EBBCB173-67D9-4DD5-89DB-F1D733D91777}" destId="{D9000C97-BC2D-4BAC-9C03-AC8F64CD3D16}" srcOrd="1" destOrd="0" parTransId="{1DAE78A3-AEA6-473F-921D-95609FB119C9}" sibTransId="{7A98484E-6A15-4721-AEF7-E8D7F09A0B5D}"/>
    <dgm:cxn modelId="{6DB6FC52-5A56-43CB-8AE8-0378D2BD6DD0}" type="presOf" srcId="{461DDF8A-AAB0-4C53-8257-A94C972B1E39}" destId="{CB87A3CD-F471-4901-AAC7-B53A7ACA13B0}" srcOrd="0" destOrd="0" presId="urn:microsoft.com/office/officeart/2005/8/layout/list1"/>
    <dgm:cxn modelId="{D0F11474-2CE4-4AD8-92D0-0BAB5C6CB28E}" type="presOf" srcId="{D9000C97-BC2D-4BAC-9C03-AC8F64CD3D16}" destId="{AACE4555-30C6-47CB-9D39-79EF0349E886}" srcOrd="0" destOrd="0" presId="urn:microsoft.com/office/officeart/2005/8/layout/list1"/>
    <dgm:cxn modelId="{98DEAD56-B2DC-4D28-B7FB-DDEE1AA61BF4}" type="presOf" srcId="{EBBCB173-67D9-4DD5-89DB-F1D733D91777}" destId="{CD768140-60BB-47DA-A5FF-772578005A34}" srcOrd="0" destOrd="0" presId="urn:microsoft.com/office/officeart/2005/8/layout/list1"/>
    <dgm:cxn modelId="{49F7F25A-F015-4669-87BF-57F07FBC009C}" type="presOf" srcId="{E08485FE-76ED-4038-94DD-475FA95E62FF}" destId="{D4EBBD8A-1EEE-4EA5-A064-EDD13F5589C1}" srcOrd="0" destOrd="3" presId="urn:microsoft.com/office/officeart/2005/8/layout/list1"/>
    <dgm:cxn modelId="{A8661885-8E01-4FA7-8ADC-593265722EF1}" srcId="{E53ADADF-EDB7-4CE8-B70F-EC70DD95DDF3}" destId="{D62D74A8-8495-4245-A92F-965468BA0A89}" srcOrd="1" destOrd="0" parTransId="{30C4C09F-1A04-48F1-81DC-98635C774972}" sibTransId="{41009279-F973-4E74-AC82-232A117AAAEF}"/>
    <dgm:cxn modelId="{6F1A1C8E-3434-417F-93B1-8327B9E77DC7}" srcId="{EBBCB173-67D9-4DD5-89DB-F1D733D91777}" destId="{ACCFA7D4-A835-42EE-970D-BB998529527D}" srcOrd="2" destOrd="0" parTransId="{7BC3417A-34A0-44EA-8191-8690BC2D56B0}" sibTransId="{54E4D0E6-10B7-4BFB-B990-8E10734E8828}"/>
    <dgm:cxn modelId="{044D3D9A-573E-45BC-A7D0-13410FDA7F5A}" type="presOf" srcId="{ACCFA7D4-A835-42EE-970D-BB998529527D}" destId="{25A37561-D01B-49AE-B1B2-8342622F90AF}" srcOrd="1" destOrd="0" presId="urn:microsoft.com/office/officeart/2005/8/layout/list1"/>
    <dgm:cxn modelId="{A2C1E79E-480B-4456-AAAB-EEFC21C7F4A7}" srcId="{EBBCB173-67D9-4DD5-89DB-F1D733D91777}" destId="{E53ADADF-EDB7-4CE8-B70F-EC70DD95DDF3}" srcOrd="0" destOrd="0" parTransId="{2F34EA4E-8FCA-4ADA-BA58-1176E4221CC8}" sibTransId="{73637AFF-2C3A-4CF0-9F7C-2B7FB8F2458E}"/>
    <dgm:cxn modelId="{3C2F2BA1-3A72-4726-9558-E008C3E75100}" srcId="{E53ADADF-EDB7-4CE8-B70F-EC70DD95DDF3}" destId="{E513A47A-71C7-4C0D-936F-F10AF699494A}" srcOrd="0" destOrd="0" parTransId="{69E962AB-5E4D-4301-8B34-47E3858978C7}" sibTransId="{B618515D-21E4-4698-8132-3A4112FF4993}"/>
    <dgm:cxn modelId="{4520BBA4-F299-41DD-997E-4FF9BE6DFDEF}" type="presOf" srcId="{1B393120-0DAB-4724-B80D-3DBC5CBA5CB1}" destId="{24851547-88FA-4475-82D9-15C1F54ADA3E}" srcOrd="0" destOrd="3" presId="urn:microsoft.com/office/officeart/2005/8/layout/list1"/>
    <dgm:cxn modelId="{83C257A5-82E4-481E-99E5-A78EF092C316}" type="presOf" srcId="{D0729325-5937-4CE9-B5BA-F235DCF07998}" destId="{D4EBBD8A-1EEE-4EA5-A064-EDD13F5589C1}" srcOrd="0" destOrd="4" presId="urn:microsoft.com/office/officeart/2005/8/layout/list1"/>
    <dgm:cxn modelId="{01A649AD-7A28-4F46-A6C7-1C0614D9A2A7}" type="presOf" srcId="{D62D74A8-8495-4245-A92F-965468BA0A89}" destId="{24851547-88FA-4475-82D9-15C1F54ADA3E}" srcOrd="0" destOrd="1" presId="urn:microsoft.com/office/officeart/2005/8/layout/list1"/>
    <dgm:cxn modelId="{C2D33AB3-D70E-4542-8845-30742DB0776A}" type="presOf" srcId="{4F876A68-66F3-415C-9F78-3351A2168439}" destId="{CB87A3CD-F471-4901-AAC7-B53A7ACA13B0}" srcOrd="0" destOrd="1" presId="urn:microsoft.com/office/officeart/2005/8/layout/list1"/>
    <dgm:cxn modelId="{55F3C0B5-19EE-44D3-8C9E-A2F1EB9C24C6}" type="presOf" srcId="{E53ADADF-EDB7-4CE8-B70F-EC70DD95DDF3}" destId="{3F20DE11-6151-4874-BDB3-83F3D109A218}" srcOrd="0" destOrd="0" presId="urn:microsoft.com/office/officeart/2005/8/layout/list1"/>
    <dgm:cxn modelId="{317AC7C7-296B-4AF6-ADA6-163A274693F1}" type="presOf" srcId="{5D112C65-0978-4B3D-A438-3FAB03399B73}" destId="{D4EBBD8A-1EEE-4EA5-A064-EDD13F5589C1}" srcOrd="0" destOrd="0" presId="urn:microsoft.com/office/officeart/2005/8/layout/list1"/>
    <dgm:cxn modelId="{1F73D5CC-87F3-44A3-B0BA-618D668BDA7E}" srcId="{D9000C97-BC2D-4BAC-9C03-AC8F64CD3D16}" destId="{D0729325-5937-4CE9-B5BA-F235DCF07998}" srcOrd="4" destOrd="0" parTransId="{0E204ECA-3EEA-414A-8376-4861DF31347B}" sibTransId="{2A8571D5-DC2D-4806-A4A3-C0B2284E0132}"/>
    <dgm:cxn modelId="{49FC8FD8-EA1C-4518-B1EF-73D9151FE81C}" srcId="{D9000C97-BC2D-4BAC-9C03-AC8F64CD3D16}" destId="{90172FBE-8A9D-48AE-9089-507098661829}" srcOrd="2" destOrd="0" parTransId="{7C283F61-94F9-40B1-8C07-3CF0F19AFEAE}" sibTransId="{41F0EE7A-7F36-47F1-9CA6-F6B96B3832DD}"/>
    <dgm:cxn modelId="{1F7EE0DA-16CB-411F-977E-CCB2CAC07028}" srcId="{D9000C97-BC2D-4BAC-9C03-AC8F64CD3D16}" destId="{5D112C65-0978-4B3D-A438-3FAB03399B73}" srcOrd="0" destOrd="0" parTransId="{5BFF1A50-17B8-4459-AC79-3A16B9E7B649}" sibTransId="{44C167D1-712F-40C2-8102-1F4BA6D89336}"/>
    <dgm:cxn modelId="{339456E5-8006-42D2-9CBE-92A6A84B3819}" type="presOf" srcId="{D9000C97-BC2D-4BAC-9C03-AC8F64CD3D16}" destId="{3EEF1746-1EB5-46D8-8F93-34A28C602AC1}" srcOrd="1" destOrd="0" presId="urn:microsoft.com/office/officeart/2005/8/layout/list1"/>
    <dgm:cxn modelId="{3000E9EB-B043-4363-8FE6-84D0FC866F6C}" type="presOf" srcId="{BCFC631F-9CF8-4231-BB68-709690D48032}" destId="{24851547-88FA-4475-82D9-15C1F54ADA3E}" srcOrd="0" destOrd="5" presId="urn:microsoft.com/office/officeart/2005/8/layout/list1"/>
    <dgm:cxn modelId="{1C71DEFC-767D-4695-9079-575E6B319DC3}" srcId="{E53ADADF-EDB7-4CE8-B70F-EC70DD95DDF3}" destId="{1B393120-0DAB-4724-B80D-3DBC5CBA5CB1}" srcOrd="3" destOrd="0" parTransId="{D0E9B1BF-3522-423E-8FF1-B03A76DE7C46}" sibTransId="{CAE283C7-BCE5-4886-92D3-5A323A77CEA1}"/>
    <dgm:cxn modelId="{3EBB06FE-B043-4605-ACB0-3CD922E61445}" type="presOf" srcId="{E513A47A-71C7-4C0D-936F-F10AF699494A}" destId="{24851547-88FA-4475-82D9-15C1F54ADA3E}" srcOrd="0" destOrd="0" presId="urn:microsoft.com/office/officeart/2005/8/layout/list1"/>
    <dgm:cxn modelId="{AC260BCB-DAAD-409F-905D-DDA06E61913C}" type="presParOf" srcId="{CD768140-60BB-47DA-A5FF-772578005A34}" destId="{6358EB19-D1AA-4E7B-9D91-4594112C4028}" srcOrd="0" destOrd="0" presId="urn:microsoft.com/office/officeart/2005/8/layout/list1"/>
    <dgm:cxn modelId="{6ADADCDC-46B5-4FAA-8CE0-AFFF0BD07607}" type="presParOf" srcId="{6358EB19-D1AA-4E7B-9D91-4594112C4028}" destId="{3F20DE11-6151-4874-BDB3-83F3D109A218}" srcOrd="0" destOrd="0" presId="urn:microsoft.com/office/officeart/2005/8/layout/list1"/>
    <dgm:cxn modelId="{2827A39D-410C-41D4-A915-32A44756F8BA}" type="presParOf" srcId="{6358EB19-D1AA-4E7B-9D91-4594112C4028}" destId="{485E9B61-02A3-488E-958D-2E1F3537CD90}" srcOrd="1" destOrd="0" presId="urn:microsoft.com/office/officeart/2005/8/layout/list1"/>
    <dgm:cxn modelId="{2685AD08-6AE1-4818-B6AD-AC841C8BFFFD}" type="presParOf" srcId="{CD768140-60BB-47DA-A5FF-772578005A34}" destId="{33357FA6-9149-4048-A171-A8C44C341CBE}" srcOrd="1" destOrd="0" presId="urn:microsoft.com/office/officeart/2005/8/layout/list1"/>
    <dgm:cxn modelId="{EC182E1E-FDBC-4918-9B2B-AEEAC6A29126}" type="presParOf" srcId="{CD768140-60BB-47DA-A5FF-772578005A34}" destId="{24851547-88FA-4475-82D9-15C1F54ADA3E}" srcOrd="2" destOrd="0" presId="urn:microsoft.com/office/officeart/2005/8/layout/list1"/>
    <dgm:cxn modelId="{3E3F32F2-8404-40C3-879F-9FE7F5D1802A}" type="presParOf" srcId="{CD768140-60BB-47DA-A5FF-772578005A34}" destId="{A6C1F0ED-7DC6-4A11-BCAF-DF8D3F6B458F}" srcOrd="3" destOrd="0" presId="urn:microsoft.com/office/officeart/2005/8/layout/list1"/>
    <dgm:cxn modelId="{A7FCB0B4-D1AD-4B2C-B06F-53C40E7C8C4F}" type="presParOf" srcId="{CD768140-60BB-47DA-A5FF-772578005A34}" destId="{BF679CF4-467D-480B-B4B2-E44A8CE59A8F}" srcOrd="4" destOrd="0" presId="urn:microsoft.com/office/officeart/2005/8/layout/list1"/>
    <dgm:cxn modelId="{E75CB10F-D808-4219-85F6-FC3564CBC878}" type="presParOf" srcId="{BF679CF4-467D-480B-B4B2-E44A8CE59A8F}" destId="{AACE4555-30C6-47CB-9D39-79EF0349E886}" srcOrd="0" destOrd="0" presId="urn:microsoft.com/office/officeart/2005/8/layout/list1"/>
    <dgm:cxn modelId="{FCBFEE7D-5415-435F-8071-9DF608E0E35E}" type="presParOf" srcId="{BF679CF4-467D-480B-B4B2-E44A8CE59A8F}" destId="{3EEF1746-1EB5-46D8-8F93-34A28C602AC1}" srcOrd="1" destOrd="0" presId="urn:microsoft.com/office/officeart/2005/8/layout/list1"/>
    <dgm:cxn modelId="{98969699-77ED-40B4-9899-947FC08B3249}" type="presParOf" srcId="{CD768140-60BB-47DA-A5FF-772578005A34}" destId="{B1C0B9EF-1FB0-4DC0-91CA-BEB7C086D485}" srcOrd="5" destOrd="0" presId="urn:microsoft.com/office/officeart/2005/8/layout/list1"/>
    <dgm:cxn modelId="{61FA7BFF-D90A-4081-B874-6481F12BBE27}" type="presParOf" srcId="{CD768140-60BB-47DA-A5FF-772578005A34}" destId="{D4EBBD8A-1EEE-4EA5-A064-EDD13F5589C1}" srcOrd="6" destOrd="0" presId="urn:microsoft.com/office/officeart/2005/8/layout/list1"/>
    <dgm:cxn modelId="{9DBA95E7-B17D-4642-B793-9D0D6086917A}" type="presParOf" srcId="{CD768140-60BB-47DA-A5FF-772578005A34}" destId="{942D50AC-429D-4A4E-9CD9-46986ECA24E5}" srcOrd="7" destOrd="0" presId="urn:microsoft.com/office/officeart/2005/8/layout/list1"/>
    <dgm:cxn modelId="{EBB7F282-EB55-4FD7-A75E-934B2F8CAC79}" type="presParOf" srcId="{CD768140-60BB-47DA-A5FF-772578005A34}" destId="{33DEEF45-30B0-4E38-84EB-1F84879FE14A}" srcOrd="8" destOrd="0" presId="urn:microsoft.com/office/officeart/2005/8/layout/list1"/>
    <dgm:cxn modelId="{5E1240EA-0AB5-4A5D-BE19-435BA1FA9884}" type="presParOf" srcId="{33DEEF45-30B0-4E38-84EB-1F84879FE14A}" destId="{52BAF6E9-3E7A-4B81-ACAD-AE9F4A39FD74}" srcOrd="0" destOrd="0" presId="urn:microsoft.com/office/officeart/2005/8/layout/list1"/>
    <dgm:cxn modelId="{E5BF0E88-F06E-4CCA-80D3-962DBB1F24A3}" type="presParOf" srcId="{33DEEF45-30B0-4E38-84EB-1F84879FE14A}" destId="{25A37561-D01B-49AE-B1B2-8342622F90AF}" srcOrd="1" destOrd="0" presId="urn:microsoft.com/office/officeart/2005/8/layout/list1"/>
    <dgm:cxn modelId="{A77FBA96-8343-48ED-BE43-7DFD4099D979}" type="presParOf" srcId="{CD768140-60BB-47DA-A5FF-772578005A34}" destId="{4DD93133-C64E-438B-A678-6B4860FA0270}" srcOrd="9" destOrd="0" presId="urn:microsoft.com/office/officeart/2005/8/layout/list1"/>
    <dgm:cxn modelId="{41F49D08-6CF6-42C2-B193-A8511BE39C9D}" type="presParOf" srcId="{CD768140-60BB-47DA-A5FF-772578005A34}" destId="{CB87A3CD-F471-4901-AAC7-B53A7ACA13B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C67D8-06A7-4054-915F-0046A1BAD372}">
      <dsp:nvSpPr>
        <dsp:cNvPr id="0" name=""/>
        <dsp:cNvSpPr/>
      </dsp:nvSpPr>
      <dsp:spPr>
        <a:xfrm rot="1750637">
          <a:off x="2203655" y="3012985"/>
          <a:ext cx="872470" cy="67675"/>
        </a:xfrm>
        <a:custGeom>
          <a:avLst/>
          <a:gdLst/>
          <a:ahLst/>
          <a:cxnLst/>
          <a:rect l="0" t="0" r="0" b="0"/>
          <a:pathLst>
            <a:path>
              <a:moveTo>
                <a:pt x="0" y="33837"/>
              </a:moveTo>
              <a:lnTo>
                <a:pt x="872470" y="338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269ECA-63ED-4241-BD95-E6816A509E84}">
      <dsp:nvSpPr>
        <dsp:cNvPr id="0" name=""/>
        <dsp:cNvSpPr/>
      </dsp:nvSpPr>
      <dsp:spPr>
        <a:xfrm rot="19849363">
          <a:off x="2203655" y="1549505"/>
          <a:ext cx="872470" cy="67675"/>
        </a:xfrm>
        <a:custGeom>
          <a:avLst/>
          <a:gdLst/>
          <a:ahLst/>
          <a:cxnLst/>
          <a:rect l="0" t="0" r="0" b="0"/>
          <a:pathLst>
            <a:path>
              <a:moveTo>
                <a:pt x="0" y="33837"/>
              </a:moveTo>
              <a:lnTo>
                <a:pt x="872470" y="338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E08C7C-7B0F-4E3F-8500-81E0786B5F60}">
      <dsp:nvSpPr>
        <dsp:cNvPr id="0" name=""/>
        <dsp:cNvSpPr/>
      </dsp:nvSpPr>
      <dsp:spPr>
        <a:xfrm>
          <a:off x="1334" y="987040"/>
          <a:ext cx="2656086" cy="26560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E17999-849F-441A-AF66-54280B771EEE}">
      <dsp:nvSpPr>
        <dsp:cNvPr id="0" name=""/>
        <dsp:cNvSpPr/>
      </dsp:nvSpPr>
      <dsp:spPr>
        <a:xfrm>
          <a:off x="2919670" y="185384"/>
          <a:ext cx="1593651" cy="1593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it-IT" sz="2800" kern="1200" dirty="0"/>
            <a:t>Interna</a:t>
          </a:r>
        </a:p>
      </dsp:txBody>
      <dsp:txXfrm>
        <a:off x="3153055" y="418769"/>
        <a:ext cx="1126881" cy="1126881"/>
      </dsp:txXfrm>
    </dsp:sp>
    <dsp:sp modelId="{3C68A6EC-45BF-4BA1-8725-693FC546A0AF}">
      <dsp:nvSpPr>
        <dsp:cNvPr id="0" name=""/>
        <dsp:cNvSpPr/>
      </dsp:nvSpPr>
      <dsp:spPr>
        <a:xfrm>
          <a:off x="4672687" y="185384"/>
          <a:ext cx="2390477" cy="1593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11200">
            <a:lnSpc>
              <a:spcPct val="90000"/>
            </a:lnSpc>
            <a:spcBef>
              <a:spcPct val="0"/>
            </a:spcBef>
            <a:spcAft>
              <a:spcPct val="15000"/>
            </a:spcAft>
            <a:buChar char="•"/>
          </a:pPr>
          <a:r>
            <a:rPr lang="it-IT" sz="1600" kern="1200" dirty="0"/>
            <a:t>Rapporti con la P.A.;</a:t>
          </a:r>
        </a:p>
        <a:p>
          <a:pPr marL="171450" lvl="1" indent="-171450" algn="l" defTabSz="711200">
            <a:lnSpc>
              <a:spcPct val="90000"/>
            </a:lnSpc>
            <a:spcBef>
              <a:spcPct val="0"/>
            </a:spcBef>
            <a:spcAft>
              <a:spcPct val="15000"/>
            </a:spcAft>
            <a:buChar char="•"/>
          </a:pPr>
          <a:r>
            <a:rPr lang="it-IT" sz="1600" kern="1200" dirty="0"/>
            <a:t>accesso al mercato del credito;</a:t>
          </a:r>
        </a:p>
        <a:p>
          <a:pPr marL="171450" lvl="1" indent="-171450" algn="l" defTabSz="711200">
            <a:lnSpc>
              <a:spcPct val="90000"/>
            </a:lnSpc>
            <a:spcBef>
              <a:spcPct val="0"/>
            </a:spcBef>
            <a:spcAft>
              <a:spcPct val="15000"/>
            </a:spcAft>
            <a:buChar char="•"/>
          </a:pPr>
          <a:r>
            <a:rPr lang="it-IT" sz="1600" kern="1200" dirty="0"/>
            <a:t>attrazione e fidelizzazione del personale;</a:t>
          </a:r>
        </a:p>
        <a:p>
          <a:pPr marL="171450" lvl="1" indent="-171450" algn="l" defTabSz="711200">
            <a:lnSpc>
              <a:spcPct val="90000"/>
            </a:lnSpc>
            <a:spcBef>
              <a:spcPct val="0"/>
            </a:spcBef>
            <a:spcAft>
              <a:spcPct val="15000"/>
            </a:spcAft>
            <a:buChar char="•"/>
          </a:pPr>
          <a:r>
            <a:rPr lang="it-IT" sz="1600" kern="1200" dirty="0"/>
            <a:t>reputazione dell’impresa.</a:t>
          </a:r>
        </a:p>
      </dsp:txBody>
      <dsp:txXfrm>
        <a:off x="4672687" y="185384"/>
        <a:ext cx="2390477" cy="1593651"/>
      </dsp:txXfrm>
    </dsp:sp>
    <dsp:sp modelId="{D4F40B84-E41B-44BF-AE87-1071A4594FF7}">
      <dsp:nvSpPr>
        <dsp:cNvPr id="0" name=""/>
        <dsp:cNvSpPr/>
      </dsp:nvSpPr>
      <dsp:spPr>
        <a:xfrm>
          <a:off x="2919670" y="2851131"/>
          <a:ext cx="1593651" cy="1593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it-IT" sz="2800" kern="1200" dirty="0"/>
            <a:t>Esterna</a:t>
          </a:r>
        </a:p>
      </dsp:txBody>
      <dsp:txXfrm>
        <a:off x="3153055" y="3084516"/>
        <a:ext cx="1126881" cy="1126881"/>
      </dsp:txXfrm>
    </dsp:sp>
    <dsp:sp modelId="{EA36D84A-A685-4CA8-A394-9903A0071A14}">
      <dsp:nvSpPr>
        <dsp:cNvPr id="0" name=""/>
        <dsp:cNvSpPr/>
      </dsp:nvSpPr>
      <dsp:spPr>
        <a:xfrm>
          <a:off x="4672687" y="2851131"/>
          <a:ext cx="2390477" cy="1593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11200">
            <a:lnSpc>
              <a:spcPct val="90000"/>
            </a:lnSpc>
            <a:spcBef>
              <a:spcPct val="0"/>
            </a:spcBef>
            <a:spcAft>
              <a:spcPct val="15000"/>
            </a:spcAft>
            <a:buChar char="•"/>
          </a:pPr>
          <a:r>
            <a:rPr lang="it-IT" sz="1600" kern="1200" dirty="0"/>
            <a:t>Ambiente e clima;</a:t>
          </a:r>
        </a:p>
        <a:p>
          <a:pPr marL="171450" lvl="1" indent="-171450" algn="l" defTabSz="711200">
            <a:lnSpc>
              <a:spcPct val="90000"/>
            </a:lnSpc>
            <a:spcBef>
              <a:spcPct val="0"/>
            </a:spcBef>
            <a:spcAft>
              <a:spcPct val="15000"/>
            </a:spcAft>
            <a:buChar char="•"/>
          </a:pPr>
          <a:r>
            <a:rPr lang="it-IT" sz="1600" kern="1200" dirty="0"/>
            <a:t>salute;</a:t>
          </a:r>
        </a:p>
        <a:p>
          <a:pPr marL="171450" lvl="1" indent="-171450" algn="l" defTabSz="711200">
            <a:lnSpc>
              <a:spcPct val="90000"/>
            </a:lnSpc>
            <a:spcBef>
              <a:spcPct val="0"/>
            </a:spcBef>
            <a:spcAft>
              <a:spcPct val="15000"/>
            </a:spcAft>
            <a:buChar char="•"/>
          </a:pPr>
          <a:r>
            <a:rPr lang="it-IT" sz="1600" kern="1200" dirty="0"/>
            <a:t>promozione del lavoro;</a:t>
          </a:r>
        </a:p>
        <a:p>
          <a:pPr marL="171450" lvl="1" indent="-171450" algn="l" defTabSz="711200">
            <a:lnSpc>
              <a:spcPct val="90000"/>
            </a:lnSpc>
            <a:spcBef>
              <a:spcPct val="0"/>
            </a:spcBef>
            <a:spcAft>
              <a:spcPct val="15000"/>
            </a:spcAft>
            <a:buChar char="•"/>
          </a:pPr>
          <a:r>
            <a:rPr lang="it-IT" sz="1600" kern="1200" dirty="0"/>
            <a:t>interessi non economici;</a:t>
          </a:r>
        </a:p>
        <a:p>
          <a:pPr marL="171450" lvl="1" indent="-171450" algn="l" defTabSz="711200">
            <a:lnSpc>
              <a:spcPct val="90000"/>
            </a:lnSpc>
            <a:spcBef>
              <a:spcPct val="0"/>
            </a:spcBef>
            <a:spcAft>
              <a:spcPct val="15000"/>
            </a:spcAft>
            <a:buChar char="•"/>
          </a:pPr>
          <a:r>
            <a:rPr lang="it-IT" sz="1600" kern="1200" dirty="0"/>
            <a:t>etc.</a:t>
          </a:r>
        </a:p>
      </dsp:txBody>
      <dsp:txXfrm>
        <a:off x="4672687" y="2851131"/>
        <a:ext cx="2390477" cy="15936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4BB48-7BA3-4E0F-96E9-98A4E55D45EE}">
      <dsp:nvSpPr>
        <dsp:cNvPr id="0" name=""/>
        <dsp:cNvSpPr/>
      </dsp:nvSpPr>
      <dsp:spPr>
        <a:xfrm>
          <a:off x="2693994" y="1247023"/>
          <a:ext cx="2105341" cy="2105341"/>
        </a:xfrm>
        <a:prstGeom prst="ellipse">
          <a:avLst/>
        </a:prstGeom>
        <a:solidFill>
          <a:srgbClr val="0070C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it-IT" sz="2100" kern="1200" dirty="0"/>
            <a:t>Stakeholders</a:t>
          </a:r>
        </a:p>
      </dsp:txBody>
      <dsp:txXfrm>
        <a:off x="3002314" y="1555343"/>
        <a:ext cx="1488701" cy="1488701"/>
      </dsp:txXfrm>
    </dsp:sp>
    <dsp:sp modelId="{A4A9DC93-661B-42A8-BE8F-1E139105ECB6}">
      <dsp:nvSpPr>
        <dsp:cNvPr id="0" name=""/>
        <dsp:cNvSpPr/>
      </dsp:nvSpPr>
      <dsp:spPr>
        <a:xfrm>
          <a:off x="3220329" y="13422"/>
          <a:ext cx="1052670" cy="1052670"/>
        </a:xfrm>
        <a:prstGeom prst="ellipse">
          <a:avLst/>
        </a:prstGeom>
        <a:solidFill>
          <a:srgbClr val="00B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Clienti</a:t>
          </a:r>
        </a:p>
      </dsp:txBody>
      <dsp:txXfrm>
        <a:off x="3374489" y="167582"/>
        <a:ext cx="744350" cy="744350"/>
      </dsp:txXfrm>
    </dsp:sp>
    <dsp:sp modelId="{E9DC877A-B744-4DFF-BFAF-200494E8EA8A}">
      <dsp:nvSpPr>
        <dsp:cNvPr id="0" name=""/>
        <dsp:cNvSpPr/>
      </dsp:nvSpPr>
      <dsp:spPr>
        <a:xfrm>
          <a:off x="4038212" y="215012"/>
          <a:ext cx="1052670" cy="1052670"/>
        </a:xfrm>
        <a:prstGeom prst="ellipse">
          <a:avLst/>
        </a:prstGeom>
        <a:solidFill>
          <a:srgbClr val="00B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Utenti</a:t>
          </a:r>
        </a:p>
      </dsp:txBody>
      <dsp:txXfrm>
        <a:off x="4192372" y="369172"/>
        <a:ext cx="744350" cy="744350"/>
      </dsp:txXfrm>
    </dsp:sp>
    <dsp:sp modelId="{CE999F47-27A2-4B5E-8742-F4295187C846}">
      <dsp:nvSpPr>
        <dsp:cNvPr id="0" name=""/>
        <dsp:cNvSpPr/>
      </dsp:nvSpPr>
      <dsp:spPr>
        <a:xfrm>
          <a:off x="4668729" y="773601"/>
          <a:ext cx="1052670" cy="1052670"/>
        </a:xfrm>
        <a:prstGeom prst="ellipse">
          <a:avLst/>
        </a:prstGeom>
        <a:solidFill>
          <a:srgbClr val="00B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Investitori</a:t>
          </a:r>
        </a:p>
      </dsp:txBody>
      <dsp:txXfrm>
        <a:off x="4822889" y="927761"/>
        <a:ext cx="744350" cy="744350"/>
      </dsp:txXfrm>
    </dsp:sp>
    <dsp:sp modelId="{EAEA7D60-BFE3-4BD4-8E06-B12869E2C245}">
      <dsp:nvSpPr>
        <dsp:cNvPr id="0" name=""/>
        <dsp:cNvSpPr/>
      </dsp:nvSpPr>
      <dsp:spPr>
        <a:xfrm>
          <a:off x="4967434" y="1561222"/>
          <a:ext cx="1052670" cy="1052670"/>
        </a:xfrm>
        <a:prstGeom prst="ellipse">
          <a:avLst/>
        </a:prstGeom>
        <a:solidFill>
          <a:srgbClr val="00B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Soci</a:t>
          </a:r>
        </a:p>
      </dsp:txBody>
      <dsp:txXfrm>
        <a:off x="5121594" y="1715382"/>
        <a:ext cx="744350" cy="744350"/>
      </dsp:txXfrm>
    </dsp:sp>
    <dsp:sp modelId="{F6C669D8-9365-4E4F-BBD3-48DE7618DEC5}">
      <dsp:nvSpPr>
        <dsp:cNvPr id="0" name=""/>
        <dsp:cNvSpPr/>
      </dsp:nvSpPr>
      <dsp:spPr>
        <a:xfrm>
          <a:off x="4865898" y="2397441"/>
          <a:ext cx="1052670" cy="1052670"/>
        </a:xfrm>
        <a:prstGeom prst="ellipse">
          <a:avLst/>
        </a:prstGeom>
        <a:solidFill>
          <a:srgbClr val="00B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Partners</a:t>
          </a:r>
        </a:p>
      </dsp:txBody>
      <dsp:txXfrm>
        <a:off x="5020058" y="2551601"/>
        <a:ext cx="744350" cy="744350"/>
      </dsp:txXfrm>
    </dsp:sp>
    <dsp:sp modelId="{F3F8C8D9-873D-4393-8ADB-3A79D853870A}">
      <dsp:nvSpPr>
        <dsp:cNvPr id="0" name=""/>
        <dsp:cNvSpPr/>
      </dsp:nvSpPr>
      <dsp:spPr>
        <a:xfrm>
          <a:off x="4387383" y="3090690"/>
          <a:ext cx="1052670" cy="1052670"/>
        </a:xfrm>
        <a:prstGeom prst="ellipse">
          <a:avLst/>
        </a:prstGeom>
        <a:solidFill>
          <a:srgbClr val="FF66CC">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Media e stampa</a:t>
          </a:r>
        </a:p>
      </dsp:txBody>
      <dsp:txXfrm>
        <a:off x="4541543" y="3244850"/>
        <a:ext cx="744350" cy="744350"/>
      </dsp:txXfrm>
    </dsp:sp>
    <dsp:sp modelId="{74BA82AD-9B90-4659-AD17-ABD08955C8DF}">
      <dsp:nvSpPr>
        <dsp:cNvPr id="0" name=""/>
        <dsp:cNvSpPr/>
      </dsp:nvSpPr>
      <dsp:spPr>
        <a:xfrm>
          <a:off x="3641509" y="3482155"/>
          <a:ext cx="1052670" cy="1052670"/>
        </a:xfrm>
        <a:prstGeom prst="ellipse">
          <a:avLst/>
        </a:prstGeom>
        <a:solidFill>
          <a:srgbClr val="FF66CC">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Autorità Pubbliche</a:t>
          </a:r>
        </a:p>
      </dsp:txBody>
      <dsp:txXfrm>
        <a:off x="3795669" y="3636315"/>
        <a:ext cx="744350" cy="744350"/>
      </dsp:txXfrm>
    </dsp:sp>
    <dsp:sp modelId="{DD55366B-FE98-4A2C-A8AB-152EF5F3B522}">
      <dsp:nvSpPr>
        <dsp:cNvPr id="0" name=""/>
        <dsp:cNvSpPr/>
      </dsp:nvSpPr>
      <dsp:spPr>
        <a:xfrm>
          <a:off x="2799149" y="3482155"/>
          <a:ext cx="1052670" cy="1052670"/>
        </a:xfrm>
        <a:prstGeom prst="ellipse">
          <a:avLst/>
        </a:prstGeom>
        <a:solidFill>
          <a:srgbClr val="FF66CC">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Governo</a:t>
          </a:r>
        </a:p>
      </dsp:txBody>
      <dsp:txXfrm>
        <a:off x="2953309" y="3636315"/>
        <a:ext cx="744350" cy="744350"/>
      </dsp:txXfrm>
    </dsp:sp>
    <dsp:sp modelId="{A8992044-2AFF-4A25-A827-D4259C41941E}">
      <dsp:nvSpPr>
        <dsp:cNvPr id="0" name=""/>
        <dsp:cNvSpPr/>
      </dsp:nvSpPr>
      <dsp:spPr>
        <a:xfrm>
          <a:off x="2053275" y="3090690"/>
          <a:ext cx="1052670" cy="1052670"/>
        </a:xfrm>
        <a:prstGeom prst="ellipse">
          <a:avLst/>
        </a:prstGeom>
        <a:solidFill>
          <a:srgbClr val="FF66CC">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Gruppi di Commercio</a:t>
          </a:r>
        </a:p>
      </dsp:txBody>
      <dsp:txXfrm>
        <a:off x="2207435" y="3244850"/>
        <a:ext cx="744350" cy="744350"/>
      </dsp:txXfrm>
    </dsp:sp>
    <dsp:sp modelId="{BBC90A0C-14C4-4577-BCDF-08AB212429C7}">
      <dsp:nvSpPr>
        <dsp:cNvPr id="0" name=""/>
        <dsp:cNvSpPr/>
      </dsp:nvSpPr>
      <dsp:spPr>
        <a:xfrm>
          <a:off x="1574760" y="2397441"/>
          <a:ext cx="1052670" cy="1052670"/>
        </a:xfrm>
        <a:prstGeom prst="ellipse">
          <a:avLst/>
        </a:prstGeom>
        <a:solidFill>
          <a:srgbClr val="FF66CC">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Comunità</a:t>
          </a:r>
        </a:p>
      </dsp:txBody>
      <dsp:txXfrm>
        <a:off x="1728920" y="2551601"/>
        <a:ext cx="744350" cy="744350"/>
      </dsp:txXfrm>
    </dsp:sp>
    <dsp:sp modelId="{5CC87DEA-DD49-47CA-8A33-AD4B316ECAC5}">
      <dsp:nvSpPr>
        <dsp:cNvPr id="0" name=""/>
        <dsp:cNvSpPr/>
      </dsp:nvSpPr>
      <dsp:spPr>
        <a:xfrm>
          <a:off x="1473224" y="1561222"/>
          <a:ext cx="1052670" cy="1052670"/>
        </a:xfrm>
        <a:prstGeom prst="ellipse">
          <a:avLst/>
        </a:prstGeom>
        <a:solidFill>
          <a:srgbClr val="FF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Contestatori</a:t>
          </a:r>
        </a:p>
      </dsp:txBody>
      <dsp:txXfrm>
        <a:off x="1627384" y="1715382"/>
        <a:ext cx="744350" cy="744350"/>
      </dsp:txXfrm>
    </dsp:sp>
    <dsp:sp modelId="{2A258C9C-551C-4B46-B1A1-B1C8A5F26C0F}">
      <dsp:nvSpPr>
        <dsp:cNvPr id="0" name=""/>
        <dsp:cNvSpPr/>
      </dsp:nvSpPr>
      <dsp:spPr>
        <a:xfrm>
          <a:off x="1771930" y="773601"/>
          <a:ext cx="1052670" cy="1052670"/>
        </a:xfrm>
        <a:prstGeom prst="ellipse">
          <a:avLst/>
        </a:prstGeom>
        <a:solidFill>
          <a:srgbClr val="FF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Concorrenti</a:t>
          </a:r>
        </a:p>
      </dsp:txBody>
      <dsp:txXfrm>
        <a:off x="1926090" y="927761"/>
        <a:ext cx="744350" cy="744350"/>
      </dsp:txXfrm>
    </dsp:sp>
    <dsp:sp modelId="{A25B1C17-5369-48BB-A495-E01613C78295}">
      <dsp:nvSpPr>
        <dsp:cNvPr id="0" name=""/>
        <dsp:cNvSpPr/>
      </dsp:nvSpPr>
      <dsp:spPr>
        <a:xfrm>
          <a:off x="2402446" y="215012"/>
          <a:ext cx="1052670" cy="1052670"/>
        </a:xfrm>
        <a:prstGeom prst="ellipse">
          <a:avLst/>
        </a:prstGeom>
        <a:solidFill>
          <a:srgbClr val="FFC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dirty="0"/>
            <a:t>Portatori di interessi particolari</a:t>
          </a:r>
        </a:p>
      </dsp:txBody>
      <dsp:txXfrm>
        <a:off x="2556606" y="369172"/>
        <a:ext cx="744350" cy="744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9FB4F-E13A-43F7-9065-973422C17559}">
      <dsp:nvSpPr>
        <dsp:cNvPr id="0" name=""/>
        <dsp:cNvSpPr/>
      </dsp:nvSpPr>
      <dsp:spPr>
        <a:xfrm>
          <a:off x="14646" y="401112"/>
          <a:ext cx="5188250" cy="2594125"/>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it-IT" sz="3600" kern="1200" cap="small" baseline="0" dirty="0">
              <a:solidFill>
                <a:schemeClr val="tx1"/>
              </a:solidFill>
            </a:rPr>
            <a:t>Modello francese:</a:t>
          </a:r>
          <a:br>
            <a:rPr lang="it-IT" sz="2800" kern="1200" cap="small" baseline="0" dirty="0">
              <a:solidFill>
                <a:schemeClr val="tx1"/>
              </a:solidFill>
            </a:rPr>
          </a:br>
          <a:br>
            <a:rPr lang="it-IT" sz="2800" kern="1200" dirty="0">
              <a:solidFill>
                <a:schemeClr val="tx1"/>
              </a:solidFill>
            </a:rPr>
          </a:br>
          <a:r>
            <a:rPr lang="it-IT" sz="2800" kern="1200" dirty="0">
              <a:solidFill>
                <a:schemeClr val="tx1"/>
              </a:solidFill>
            </a:rPr>
            <a:t>Integrazione delle norme sullo </a:t>
          </a:r>
          <a:r>
            <a:rPr lang="it-IT" sz="2800" b="1" u="sng" kern="1200" dirty="0">
              <a:solidFill>
                <a:schemeClr val="tx1"/>
              </a:solidFill>
            </a:rPr>
            <a:t>scopo della società</a:t>
          </a:r>
          <a:r>
            <a:rPr lang="it-IT" sz="2800" kern="1200" dirty="0">
              <a:solidFill>
                <a:schemeClr val="tx1"/>
              </a:solidFill>
            </a:rPr>
            <a:t>.</a:t>
          </a:r>
        </a:p>
      </dsp:txBody>
      <dsp:txXfrm>
        <a:off x="14646" y="401112"/>
        <a:ext cx="5188250" cy="2594125"/>
      </dsp:txXfrm>
    </dsp:sp>
    <dsp:sp modelId="{745975CD-B0E3-4315-AF79-D1C36C837840}">
      <dsp:nvSpPr>
        <dsp:cNvPr id="0" name=""/>
        <dsp:cNvSpPr/>
      </dsp:nvSpPr>
      <dsp:spPr>
        <a:xfrm>
          <a:off x="6283313" y="448610"/>
          <a:ext cx="5188250" cy="2594125"/>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it-IT" sz="3600" kern="1200" cap="small" baseline="0" dirty="0">
              <a:solidFill>
                <a:schemeClr val="tx1"/>
              </a:solidFill>
            </a:rPr>
            <a:t>Modello britannico:</a:t>
          </a:r>
          <a:br>
            <a:rPr lang="it-IT" sz="3600" kern="1200" cap="small" baseline="0" dirty="0">
              <a:solidFill>
                <a:schemeClr val="tx1"/>
              </a:solidFill>
            </a:rPr>
          </a:br>
          <a:br>
            <a:rPr lang="it-IT" sz="2800" kern="1200" dirty="0">
              <a:solidFill>
                <a:schemeClr val="tx1"/>
              </a:solidFill>
            </a:rPr>
          </a:br>
          <a:r>
            <a:rPr lang="it-IT" sz="2800" kern="1200" dirty="0">
              <a:solidFill>
                <a:schemeClr val="tx1"/>
              </a:solidFill>
            </a:rPr>
            <a:t>Integrazione delle norme sugli obblighi di </a:t>
          </a:r>
          <a:r>
            <a:rPr lang="it-IT" sz="2800" b="1" u="sng" kern="1200" dirty="0">
              <a:solidFill>
                <a:schemeClr val="tx1"/>
              </a:solidFill>
            </a:rPr>
            <a:t>comportamento degli amministratori</a:t>
          </a:r>
          <a:r>
            <a:rPr lang="it-IT" sz="2800" kern="1200" dirty="0">
              <a:solidFill>
                <a:schemeClr val="tx1"/>
              </a:solidFill>
            </a:rPr>
            <a:t>.</a:t>
          </a:r>
        </a:p>
      </dsp:txBody>
      <dsp:txXfrm>
        <a:off x="6283313" y="448610"/>
        <a:ext cx="5188250" cy="25941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75055E-64AE-426E-ABF6-DD77E29C5648}">
      <dsp:nvSpPr>
        <dsp:cNvPr id="0" name=""/>
        <dsp:cNvSpPr/>
      </dsp:nvSpPr>
      <dsp:spPr>
        <a:xfrm>
          <a:off x="2223654" y="0"/>
          <a:ext cx="1482436" cy="1046513"/>
        </a:xfrm>
        <a:prstGeom prst="trapezoid">
          <a:avLst>
            <a:gd name="adj" fmla="val 70827"/>
          </a:avLst>
        </a:prstGeom>
        <a:solidFill>
          <a:schemeClr val="accent4">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br>
            <a:rPr lang="it-IT" sz="1800" kern="1200" dirty="0"/>
          </a:br>
          <a:br>
            <a:rPr lang="it-IT" sz="1800" kern="1200" dirty="0"/>
          </a:br>
          <a:r>
            <a:rPr lang="it-IT" sz="2300" kern="1200" dirty="0"/>
            <a:t>Art. 41</a:t>
          </a:r>
        </a:p>
      </dsp:txBody>
      <dsp:txXfrm>
        <a:off x="2223654" y="0"/>
        <a:ext cx="1482436" cy="1046513"/>
      </dsp:txXfrm>
    </dsp:sp>
    <dsp:sp modelId="{6277D1BF-E915-4F6E-99BD-1E7F5D07E337}">
      <dsp:nvSpPr>
        <dsp:cNvPr id="0" name=""/>
        <dsp:cNvSpPr/>
      </dsp:nvSpPr>
      <dsp:spPr>
        <a:xfrm>
          <a:off x="1482436" y="1046513"/>
          <a:ext cx="2964873" cy="1046513"/>
        </a:xfrm>
        <a:prstGeom prst="trapezoid">
          <a:avLst>
            <a:gd name="adj" fmla="val 70827"/>
          </a:avLst>
        </a:prstGeom>
        <a:solidFill>
          <a:schemeClr val="accent4">
            <a:alpha val="90000"/>
            <a:hueOff val="0"/>
            <a:satOff val="0"/>
            <a:lumOff val="0"/>
            <a:alphaOff val="-13333"/>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it-IT" sz="2700" kern="1200" dirty="0"/>
            <a:t>Fonti UE (reportistica)</a:t>
          </a:r>
        </a:p>
      </dsp:txBody>
      <dsp:txXfrm>
        <a:off x="2001289" y="1046513"/>
        <a:ext cx="1927167" cy="1046513"/>
      </dsp:txXfrm>
    </dsp:sp>
    <dsp:sp modelId="{5BEF40C2-E0A6-43C2-A99E-F36E0F3E178B}">
      <dsp:nvSpPr>
        <dsp:cNvPr id="0" name=""/>
        <dsp:cNvSpPr/>
      </dsp:nvSpPr>
      <dsp:spPr>
        <a:xfrm>
          <a:off x="741218" y="2093026"/>
          <a:ext cx="4447309" cy="1046513"/>
        </a:xfrm>
        <a:prstGeom prst="trapezoid">
          <a:avLst>
            <a:gd name="adj" fmla="val 70827"/>
          </a:avLst>
        </a:prstGeom>
        <a:solidFill>
          <a:schemeClr val="accent4">
            <a:alpha val="90000"/>
            <a:hueOff val="0"/>
            <a:satOff val="0"/>
            <a:lumOff val="0"/>
            <a:alphaOff val="-26667"/>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it-IT" sz="2700" kern="1200" dirty="0"/>
            <a:t>Codice di Corporate Governance</a:t>
          </a:r>
        </a:p>
      </dsp:txBody>
      <dsp:txXfrm>
        <a:off x="1519497" y="2093026"/>
        <a:ext cx="2890751" cy="1046513"/>
      </dsp:txXfrm>
    </dsp:sp>
    <dsp:sp modelId="{00C7FDE7-3652-4545-88D1-7382B4E91DF6}">
      <dsp:nvSpPr>
        <dsp:cNvPr id="0" name=""/>
        <dsp:cNvSpPr/>
      </dsp:nvSpPr>
      <dsp:spPr>
        <a:xfrm>
          <a:off x="0" y="3139540"/>
          <a:ext cx="5929746" cy="1046513"/>
        </a:xfrm>
        <a:prstGeom prst="trapezoid">
          <a:avLst>
            <a:gd name="adj" fmla="val 70827"/>
          </a:avLst>
        </a:prstGeom>
        <a:solidFill>
          <a:schemeClr val="accent4">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it-IT" sz="2700" kern="1200" dirty="0"/>
            <a:t>Autonomia privata («clausole sostenibilità»)</a:t>
          </a:r>
        </a:p>
      </dsp:txBody>
      <dsp:txXfrm>
        <a:off x="1037705" y="3139540"/>
        <a:ext cx="3854334" cy="10465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9852C1-AF27-445C-A089-C8865AB37E56}">
      <dsp:nvSpPr>
        <dsp:cNvPr id="0" name=""/>
        <dsp:cNvSpPr/>
      </dsp:nvSpPr>
      <dsp:spPr>
        <a:xfrm>
          <a:off x="0" y="0"/>
          <a:ext cx="11471563"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4C7943-CBBB-49BF-AF5A-647B18EFC7E7}">
      <dsp:nvSpPr>
        <dsp:cNvPr id="0" name=""/>
        <dsp:cNvSpPr/>
      </dsp:nvSpPr>
      <dsp:spPr>
        <a:xfrm>
          <a:off x="0" y="0"/>
          <a:ext cx="2294312" cy="1071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it-IT" sz="2100" kern="1200" dirty="0"/>
            <a:t>Dir. UE 2013/34 e Dir. UE 2014/95 («NFRD»)</a:t>
          </a:r>
        </a:p>
      </dsp:txBody>
      <dsp:txXfrm>
        <a:off x="0" y="0"/>
        <a:ext cx="2294312" cy="1071747"/>
      </dsp:txXfrm>
    </dsp:sp>
    <dsp:sp modelId="{D964DB7C-8B49-4C11-91BB-73C8FD506F35}">
      <dsp:nvSpPr>
        <dsp:cNvPr id="0" name=""/>
        <dsp:cNvSpPr/>
      </dsp:nvSpPr>
      <dsp:spPr>
        <a:xfrm>
          <a:off x="2466386" y="48668"/>
          <a:ext cx="9005177" cy="97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it-IT" sz="1500" i="0" kern="1200" dirty="0">
              <a:cs typeface="Museo Sans 300"/>
            </a:rPr>
            <a:t>Prevede l’inclusione, nella relazione della gestione, di una «dichiarazione di carattere non finanziario».</a:t>
          </a:r>
          <a:endParaRPr lang="it-IT" sz="1500" i="0" kern="1200" dirty="0"/>
        </a:p>
      </dsp:txBody>
      <dsp:txXfrm>
        <a:off x="2466386" y="48668"/>
        <a:ext cx="9005177" cy="973364"/>
      </dsp:txXfrm>
    </dsp:sp>
    <dsp:sp modelId="{150C98FF-9665-4043-BF02-CE579320BC35}">
      <dsp:nvSpPr>
        <dsp:cNvPr id="0" name=""/>
        <dsp:cNvSpPr/>
      </dsp:nvSpPr>
      <dsp:spPr>
        <a:xfrm>
          <a:off x="2294312" y="1022033"/>
          <a:ext cx="917725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81DB48-417C-406B-8B0F-0E0C02CA2F95}">
      <dsp:nvSpPr>
        <dsp:cNvPr id="0" name=""/>
        <dsp:cNvSpPr/>
      </dsp:nvSpPr>
      <dsp:spPr>
        <a:xfrm>
          <a:off x="0" y="1071747"/>
          <a:ext cx="11471563"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EB888B-950B-4527-9911-000B35CE0B08}">
      <dsp:nvSpPr>
        <dsp:cNvPr id="0" name=""/>
        <dsp:cNvSpPr/>
      </dsp:nvSpPr>
      <dsp:spPr>
        <a:xfrm>
          <a:off x="0" y="1071747"/>
          <a:ext cx="2294312" cy="1071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it-IT" sz="2100" kern="1200" dirty="0"/>
            <a:t>Dir. UE 2017/828 («SHRD II»)</a:t>
          </a:r>
        </a:p>
      </dsp:txBody>
      <dsp:txXfrm>
        <a:off x="0" y="1071747"/>
        <a:ext cx="2294312" cy="1071747"/>
      </dsp:txXfrm>
    </dsp:sp>
    <dsp:sp modelId="{E948249E-37C6-4011-89A3-D18A61F88148}">
      <dsp:nvSpPr>
        <dsp:cNvPr id="0" name=""/>
        <dsp:cNvSpPr/>
      </dsp:nvSpPr>
      <dsp:spPr>
        <a:xfrm>
          <a:off x="2466386" y="1096657"/>
          <a:ext cx="9005177" cy="498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it-IT" sz="1500" kern="1200" dirty="0"/>
            <a:t>Prevede obblighi specifici al fine di promuovere l’impegno di lungo termine degli azionisti (c.d. «long-</a:t>
          </a:r>
          <a:r>
            <a:rPr lang="it-IT" sz="1500" kern="1200" dirty="0" err="1"/>
            <a:t>termism</a:t>
          </a:r>
          <a:r>
            <a:rPr lang="it-IT" sz="1500" kern="1200" dirty="0"/>
            <a:t>»).</a:t>
          </a:r>
        </a:p>
      </dsp:txBody>
      <dsp:txXfrm>
        <a:off x="2466386" y="1096657"/>
        <a:ext cx="9005177" cy="498195"/>
      </dsp:txXfrm>
    </dsp:sp>
    <dsp:sp modelId="{67581F5A-6E50-475A-BBCC-6D708AB4F71D}">
      <dsp:nvSpPr>
        <dsp:cNvPr id="0" name=""/>
        <dsp:cNvSpPr/>
      </dsp:nvSpPr>
      <dsp:spPr>
        <a:xfrm>
          <a:off x="2294312" y="1594853"/>
          <a:ext cx="917725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422E1F-584A-4208-ADAD-857005142771}">
      <dsp:nvSpPr>
        <dsp:cNvPr id="0" name=""/>
        <dsp:cNvSpPr/>
      </dsp:nvSpPr>
      <dsp:spPr>
        <a:xfrm>
          <a:off x="2466386" y="1619762"/>
          <a:ext cx="9005177" cy="498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it-IT" sz="1500" kern="1200" dirty="0"/>
            <a:t>Disciplina la politica di remunerazione degli amministratori.</a:t>
          </a:r>
        </a:p>
      </dsp:txBody>
      <dsp:txXfrm>
        <a:off x="2466386" y="1619762"/>
        <a:ext cx="9005177" cy="498195"/>
      </dsp:txXfrm>
    </dsp:sp>
    <dsp:sp modelId="{744DB3B2-D3A6-4DC6-A767-9F9D2EB926D0}">
      <dsp:nvSpPr>
        <dsp:cNvPr id="0" name=""/>
        <dsp:cNvSpPr/>
      </dsp:nvSpPr>
      <dsp:spPr>
        <a:xfrm>
          <a:off x="2294312" y="2117958"/>
          <a:ext cx="917725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935E7F-DCF8-4942-AE45-86FED78F8F9F}">
      <dsp:nvSpPr>
        <dsp:cNvPr id="0" name=""/>
        <dsp:cNvSpPr/>
      </dsp:nvSpPr>
      <dsp:spPr>
        <a:xfrm>
          <a:off x="0" y="2143495"/>
          <a:ext cx="11471563"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3B765C-4352-4C32-B3EB-1D85FBC1782A}">
      <dsp:nvSpPr>
        <dsp:cNvPr id="0" name=""/>
        <dsp:cNvSpPr/>
      </dsp:nvSpPr>
      <dsp:spPr>
        <a:xfrm>
          <a:off x="0" y="2143495"/>
          <a:ext cx="2294312" cy="1071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it-IT" sz="2100" kern="1200" dirty="0"/>
            <a:t>Reg. UE 2019/2088 e Reg. UE (2019/2089)</a:t>
          </a:r>
        </a:p>
      </dsp:txBody>
      <dsp:txXfrm>
        <a:off x="0" y="2143495"/>
        <a:ext cx="2294312" cy="1071747"/>
      </dsp:txXfrm>
    </dsp:sp>
    <dsp:sp modelId="{A165FCE8-8AE1-48E7-A672-695698B1DD96}">
      <dsp:nvSpPr>
        <dsp:cNvPr id="0" name=""/>
        <dsp:cNvSpPr/>
      </dsp:nvSpPr>
      <dsp:spPr>
        <a:xfrm>
          <a:off x="2466386" y="2192164"/>
          <a:ext cx="9005177" cy="97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it-IT" sz="1500" kern="1200" dirty="0"/>
            <a:t>Dettano norme armonizzate nell’ambito della comunicazione delle informazioni connesse alla sostenibilità relative ai prodotti finanziari.</a:t>
          </a:r>
        </a:p>
      </dsp:txBody>
      <dsp:txXfrm>
        <a:off x="2466386" y="2192164"/>
        <a:ext cx="9005177" cy="973364"/>
      </dsp:txXfrm>
    </dsp:sp>
    <dsp:sp modelId="{200F5179-C157-4262-AC65-49BABF536CDC}">
      <dsp:nvSpPr>
        <dsp:cNvPr id="0" name=""/>
        <dsp:cNvSpPr/>
      </dsp:nvSpPr>
      <dsp:spPr>
        <a:xfrm>
          <a:off x="2294312" y="3165529"/>
          <a:ext cx="917725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FDF960-4CC0-4DAB-97CA-CD0E635910AF}">
      <dsp:nvSpPr>
        <dsp:cNvPr id="0" name=""/>
        <dsp:cNvSpPr/>
      </dsp:nvSpPr>
      <dsp:spPr>
        <a:xfrm>
          <a:off x="0" y="3215243"/>
          <a:ext cx="11471563"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02A474-ADFE-4394-AC64-6813F18EFD5C}">
      <dsp:nvSpPr>
        <dsp:cNvPr id="0" name=""/>
        <dsp:cNvSpPr/>
      </dsp:nvSpPr>
      <dsp:spPr>
        <a:xfrm>
          <a:off x="0" y="3215243"/>
          <a:ext cx="2294312" cy="1071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it-IT" sz="2100" kern="1200" dirty="0"/>
            <a:t>Reg. UE 2020/852</a:t>
          </a:r>
        </a:p>
      </dsp:txBody>
      <dsp:txXfrm>
        <a:off x="0" y="3215243"/>
        <a:ext cx="2294312" cy="1071747"/>
      </dsp:txXfrm>
    </dsp:sp>
    <dsp:sp modelId="{0267F75A-5752-4D20-BB39-12CBD29C6BAD}">
      <dsp:nvSpPr>
        <dsp:cNvPr id="0" name=""/>
        <dsp:cNvSpPr/>
      </dsp:nvSpPr>
      <dsp:spPr>
        <a:xfrm>
          <a:off x="2466386" y="3263912"/>
          <a:ext cx="9005177" cy="97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it-IT" sz="1500" kern="1200" dirty="0"/>
            <a:t>Fissa cinque obiettivi ambientali, in rapporto ai quali definisce l’«investimento sostenibile». </a:t>
          </a:r>
        </a:p>
      </dsp:txBody>
      <dsp:txXfrm>
        <a:off x="2466386" y="3263912"/>
        <a:ext cx="9005177" cy="973364"/>
      </dsp:txXfrm>
    </dsp:sp>
    <dsp:sp modelId="{0FE66956-AA9C-4074-A7C5-EA172129ECB9}">
      <dsp:nvSpPr>
        <dsp:cNvPr id="0" name=""/>
        <dsp:cNvSpPr/>
      </dsp:nvSpPr>
      <dsp:spPr>
        <a:xfrm>
          <a:off x="2294312" y="4237277"/>
          <a:ext cx="917725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F8927C-8841-4C09-A14B-CD0B1727A53A}">
      <dsp:nvSpPr>
        <dsp:cNvPr id="0" name=""/>
        <dsp:cNvSpPr/>
      </dsp:nvSpPr>
      <dsp:spPr>
        <a:xfrm>
          <a:off x="920" y="900744"/>
          <a:ext cx="4261989" cy="501410"/>
        </a:xfrm>
        <a:prstGeom prst="rect">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322CD0-4BC5-4B3C-92E3-EC76AC49802F}">
      <dsp:nvSpPr>
        <dsp:cNvPr id="0" name=""/>
        <dsp:cNvSpPr/>
      </dsp:nvSpPr>
      <dsp:spPr>
        <a:xfrm>
          <a:off x="0" y="1031903"/>
          <a:ext cx="313101" cy="313101"/>
        </a:xfrm>
        <a:prstGeom prst="rect">
          <a:avLst/>
        </a:prstGeom>
        <a:solidFill>
          <a:srgbClr val="C0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55C8695-F109-4DEE-9533-11BB4D459F95}">
      <dsp:nvSpPr>
        <dsp:cNvPr id="0" name=""/>
        <dsp:cNvSpPr/>
      </dsp:nvSpPr>
      <dsp:spPr>
        <a:xfrm>
          <a:off x="920" y="0"/>
          <a:ext cx="4261989" cy="9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it-IT" sz="4400" kern="1200" cap="small" baseline="0" dirty="0">
              <a:effectLst>
                <a:outerShdw blurRad="38100" dist="38100" dir="2700000" algn="tl">
                  <a:srgbClr val="000000">
                    <a:alpha val="43137"/>
                  </a:srgbClr>
                </a:outerShdw>
              </a:effectLst>
            </a:rPr>
            <a:t>Criticità</a:t>
          </a:r>
        </a:p>
      </dsp:txBody>
      <dsp:txXfrm>
        <a:off x="920" y="0"/>
        <a:ext cx="4261989" cy="900744"/>
      </dsp:txXfrm>
    </dsp:sp>
    <dsp:sp modelId="{1AA3FECC-5EEE-47EC-88FA-65DD0E873A31}">
      <dsp:nvSpPr>
        <dsp:cNvPr id="0" name=""/>
        <dsp:cNvSpPr/>
      </dsp:nvSpPr>
      <dsp:spPr>
        <a:xfrm>
          <a:off x="920" y="1818882"/>
          <a:ext cx="313093" cy="313093"/>
        </a:xfrm>
        <a:prstGeom prst="rect">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738B47-9888-4594-A1BE-145EDD570B10}">
      <dsp:nvSpPr>
        <dsp:cNvPr id="0" name=""/>
        <dsp:cNvSpPr/>
      </dsp:nvSpPr>
      <dsp:spPr>
        <a:xfrm>
          <a:off x="299259" y="1610518"/>
          <a:ext cx="3963650" cy="729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None/>
          </a:pPr>
          <a:r>
            <a:rPr lang="it-IT" sz="1700" kern="1200" dirty="0"/>
            <a:t>Approccio volontaristico: meccanismo </a:t>
          </a:r>
          <a:r>
            <a:rPr lang="it-IT" sz="1700" i="1" kern="1200" dirty="0" err="1"/>
            <a:t>Comply</a:t>
          </a:r>
          <a:r>
            <a:rPr lang="it-IT" sz="1700" kern="1200" dirty="0"/>
            <a:t> / </a:t>
          </a:r>
          <a:r>
            <a:rPr lang="it-IT" sz="1700" i="1" kern="1200" dirty="0" err="1"/>
            <a:t>Explain</a:t>
          </a:r>
          <a:r>
            <a:rPr lang="it-IT" sz="1700" kern="1200" dirty="0"/>
            <a:t>;</a:t>
          </a:r>
        </a:p>
      </dsp:txBody>
      <dsp:txXfrm>
        <a:off x="299259" y="1610518"/>
        <a:ext cx="3963650" cy="729821"/>
      </dsp:txXfrm>
    </dsp:sp>
    <dsp:sp modelId="{1BA935FF-0F36-40EF-A40C-D4F2BED5200B}">
      <dsp:nvSpPr>
        <dsp:cNvPr id="0" name=""/>
        <dsp:cNvSpPr/>
      </dsp:nvSpPr>
      <dsp:spPr>
        <a:xfrm>
          <a:off x="920" y="2548704"/>
          <a:ext cx="313093" cy="313093"/>
        </a:xfrm>
        <a:prstGeom prst="rect">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43D296B-A553-42CF-89C8-BCA2337FA601}">
      <dsp:nvSpPr>
        <dsp:cNvPr id="0" name=""/>
        <dsp:cNvSpPr/>
      </dsp:nvSpPr>
      <dsp:spPr>
        <a:xfrm>
          <a:off x="299259" y="2340340"/>
          <a:ext cx="3963650" cy="729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None/>
          </a:pPr>
          <a:r>
            <a:rPr lang="it-IT" sz="1700" kern="1200" dirty="0"/>
            <a:t>(Ancora) scarsa standardizzazione dei metodi di </a:t>
          </a:r>
          <a:r>
            <a:rPr lang="it-IT" sz="1700" i="1" kern="1200" dirty="0"/>
            <a:t>reporting</a:t>
          </a:r>
          <a:r>
            <a:rPr lang="it-IT" sz="1700" kern="1200" dirty="0"/>
            <a:t>;</a:t>
          </a:r>
        </a:p>
      </dsp:txBody>
      <dsp:txXfrm>
        <a:off x="299259" y="2340340"/>
        <a:ext cx="3963650" cy="729821"/>
      </dsp:txXfrm>
    </dsp:sp>
    <dsp:sp modelId="{839649DF-46E7-40E3-8CE6-F0CE118B71C1}">
      <dsp:nvSpPr>
        <dsp:cNvPr id="0" name=""/>
        <dsp:cNvSpPr/>
      </dsp:nvSpPr>
      <dsp:spPr>
        <a:xfrm>
          <a:off x="920" y="3278525"/>
          <a:ext cx="313093" cy="313093"/>
        </a:xfrm>
        <a:prstGeom prst="rect">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B40BFF4-17D8-4560-BD3B-35721A13DE83}">
      <dsp:nvSpPr>
        <dsp:cNvPr id="0" name=""/>
        <dsp:cNvSpPr/>
      </dsp:nvSpPr>
      <dsp:spPr>
        <a:xfrm>
          <a:off x="299259" y="3070161"/>
          <a:ext cx="3963650" cy="729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None/>
          </a:pPr>
          <a:r>
            <a:rPr lang="it-IT" sz="1700" kern="1200" dirty="0"/>
            <a:t>Ambito soggettivo circoscritto.</a:t>
          </a:r>
        </a:p>
      </dsp:txBody>
      <dsp:txXfrm>
        <a:off x="299259" y="3070161"/>
        <a:ext cx="3963650" cy="729821"/>
      </dsp:txXfrm>
    </dsp:sp>
    <dsp:sp modelId="{EAB6DFFB-E0F7-429C-9FA4-174996A126D0}">
      <dsp:nvSpPr>
        <dsp:cNvPr id="0" name=""/>
        <dsp:cNvSpPr/>
      </dsp:nvSpPr>
      <dsp:spPr>
        <a:xfrm>
          <a:off x="4476009" y="900744"/>
          <a:ext cx="4261989" cy="501410"/>
        </a:xfrm>
        <a:prstGeom prst="rect">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13F371-7340-4F33-83F9-CB8FEA480309}">
      <dsp:nvSpPr>
        <dsp:cNvPr id="0" name=""/>
        <dsp:cNvSpPr/>
      </dsp:nvSpPr>
      <dsp:spPr>
        <a:xfrm>
          <a:off x="4476009" y="1089053"/>
          <a:ext cx="313101" cy="313101"/>
        </a:xfrm>
        <a:prstGeom prst="rect">
          <a:avLst/>
        </a:prstGeom>
        <a:solidFill>
          <a:srgbClr val="00B05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2D3A33C-9A6D-4211-B788-5C4566696083}">
      <dsp:nvSpPr>
        <dsp:cNvPr id="0" name=""/>
        <dsp:cNvSpPr/>
      </dsp:nvSpPr>
      <dsp:spPr>
        <a:xfrm>
          <a:off x="4476009" y="0"/>
          <a:ext cx="4261989" cy="9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it-IT" sz="4400" kern="1200" cap="small" baseline="0" dirty="0">
              <a:effectLst>
                <a:outerShdw blurRad="38100" dist="38100" dir="2700000" algn="tl">
                  <a:srgbClr val="000000">
                    <a:alpha val="43137"/>
                  </a:srgbClr>
                </a:outerShdw>
              </a:effectLst>
            </a:rPr>
            <a:t>Progressi</a:t>
          </a:r>
        </a:p>
      </dsp:txBody>
      <dsp:txXfrm>
        <a:off x="4476009" y="0"/>
        <a:ext cx="4261989" cy="900744"/>
      </dsp:txXfrm>
    </dsp:sp>
    <dsp:sp modelId="{E9540374-54BD-4FCA-ACCF-95B2442DAAC4}">
      <dsp:nvSpPr>
        <dsp:cNvPr id="0" name=""/>
        <dsp:cNvSpPr/>
      </dsp:nvSpPr>
      <dsp:spPr>
        <a:xfrm>
          <a:off x="4476009" y="1818882"/>
          <a:ext cx="313093" cy="313093"/>
        </a:xfrm>
        <a:prstGeom prst="rect">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2CE7D0-2B6B-41C4-A0DE-D8A3F114CE86}">
      <dsp:nvSpPr>
        <dsp:cNvPr id="0" name=""/>
        <dsp:cNvSpPr/>
      </dsp:nvSpPr>
      <dsp:spPr>
        <a:xfrm>
          <a:off x="4774348" y="1610518"/>
          <a:ext cx="3963650" cy="729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None/>
          </a:pPr>
          <a:r>
            <a:rPr lang="it-IT" sz="1700" kern="1200" dirty="0"/>
            <a:t>Focus progressivo sull’ambiente;</a:t>
          </a:r>
        </a:p>
      </dsp:txBody>
      <dsp:txXfrm>
        <a:off x="4774348" y="1610518"/>
        <a:ext cx="3963650" cy="729821"/>
      </dsp:txXfrm>
    </dsp:sp>
    <dsp:sp modelId="{B57419F8-E0FB-47BC-88C8-093FB0C55C50}">
      <dsp:nvSpPr>
        <dsp:cNvPr id="0" name=""/>
        <dsp:cNvSpPr/>
      </dsp:nvSpPr>
      <dsp:spPr>
        <a:xfrm>
          <a:off x="4476009" y="2548704"/>
          <a:ext cx="313093" cy="313093"/>
        </a:xfrm>
        <a:prstGeom prst="rect">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A26D8C-5C86-4B1E-A1CE-F749A96F81A4}">
      <dsp:nvSpPr>
        <dsp:cNvPr id="0" name=""/>
        <dsp:cNvSpPr/>
      </dsp:nvSpPr>
      <dsp:spPr>
        <a:xfrm>
          <a:off x="4774348" y="2340340"/>
          <a:ext cx="3963650" cy="729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None/>
          </a:pPr>
          <a:r>
            <a:rPr lang="it-IT" sz="1700" kern="1200" dirty="0"/>
            <a:t>Maggiore precisione nelle definizioni (cfr. Reg. UE 2020/852, art. 9 ss.).</a:t>
          </a:r>
        </a:p>
      </dsp:txBody>
      <dsp:txXfrm>
        <a:off x="4774348" y="2340340"/>
        <a:ext cx="3963650" cy="7298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51547-88FA-4475-82D9-15C1F54ADA3E}">
      <dsp:nvSpPr>
        <dsp:cNvPr id="0" name=""/>
        <dsp:cNvSpPr/>
      </dsp:nvSpPr>
      <dsp:spPr>
        <a:xfrm>
          <a:off x="0" y="324601"/>
          <a:ext cx="10678701" cy="1512000"/>
        </a:xfrm>
        <a:prstGeom prst="rect">
          <a:avLst/>
        </a:prstGeom>
        <a:solidFill>
          <a:schemeClr val="lt1">
            <a:alpha val="90000"/>
            <a:hueOff val="0"/>
            <a:satOff val="0"/>
            <a:lumOff val="0"/>
            <a:alphaOff val="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8786" tIns="249936" rIns="828786" bIns="85344" numCol="1" spcCol="1270" anchor="t" anchorCtr="0">
          <a:noAutofit/>
        </a:bodyPr>
        <a:lstStyle/>
        <a:p>
          <a:pPr marL="114300" lvl="1" indent="-114300" algn="l" defTabSz="533400">
            <a:lnSpc>
              <a:spcPct val="90000"/>
            </a:lnSpc>
            <a:spcBef>
              <a:spcPct val="0"/>
            </a:spcBef>
            <a:spcAft>
              <a:spcPct val="15000"/>
            </a:spcAft>
            <a:buChar char="•"/>
          </a:pPr>
          <a:r>
            <a:rPr lang="it-IT" sz="1200" kern="1200"/>
            <a:t>Privilegiare informazioni quantitative;</a:t>
          </a:r>
        </a:p>
        <a:p>
          <a:pPr marL="114300" lvl="1" indent="-114300" algn="l" defTabSz="533400">
            <a:lnSpc>
              <a:spcPct val="90000"/>
            </a:lnSpc>
            <a:spcBef>
              <a:spcPct val="0"/>
            </a:spcBef>
            <a:spcAft>
              <a:spcPct val="15000"/>
            </a:spcAft>
            <a:buChar char="•"/>
          </a:pPr>
          <a:r>
            <a:rPr lang="it-IT" sz="1200" kern="1200"/>
            <a:t>Privilegiare informazioni «E» e «S» rispetto a «G»;</a:t>
          </a:r>
          <a:endParaRPr lang="it-IT" sz="1200" kern="1200" dirty="0"/>
        </a:p>
        <a:p>
          <a:pPr marL="114300" lvl="1" indent="-114300" algn="l" defTabSz="533400">
            <a:lnSpc>
              <a:spcPct val="90000"/>
            </a:lnSpc>
            <a:spcBef>
              <a:spcPct val="0"/>
            </a:spcBef>
            <a:spcAft>
              <a:spcPct val="15000"/>
            </a:spcAft>
            <a:buChar char="•"/>
          </a:pPr>
          <a:r>
            <a:rPr lang="it-IT" sz="1200" kern="1200" dirty="0"/>
            <a:t>c.d. «doppia materialità»;</a:t>
          </a:r>
        </a:p>
        <a:p>
          <a:pPr marL="114300" lvl="1" indent="-114300" algn="l" defTabSz="533400">
            <a:lnSpc>
              <a:spcPct val="90000"/>
            </a:lnSpc>
            <a:spcBef>
              <a:spcPct val="0"/>
            </a:spcBef>
            <a:spcAft>
              <a:spcPct val="15000"/>
            </a:spcAft>
            <a:buChar char="•"/>
          </a:pPr>
          <a:r>
            <a:rPr lang="it-IT" sz="1200" kern="1200"/>
            <a:t>c.d. «doppia confrontabilità»;</a:t>
          </a:r>
          <a:endParaRPr lang="it-IT" sz="1200" kern="1200" dirty="0"/>
        </a:p>
        <a:p>
          <a:pPr marL="114300" lvl="1" indent="-114300" algn="l" defTabSz="533400">
            <a:lnSpc>
              <a:spcPct val="90000"/>
            </a:lnSpc>
            <a:spcBef>
              <a:spcPct val="0"/>
            </a:spcBef>
            <a:spcAft>
              <a:spcPct val="15000"/>
            </a:spcAft>
            <a:buChar char="•"/>
          </a:pPr>
          <a:r>
            <a:rPr lang="it-IT" sz="1200" kern="1200" dirty="0"/>
            <a:t>Aprirsi con una «nota di sintesi»;</a:t>
          </a:r>
        </a:p>
        <a:p>
          <a:pPr marL="114300" lvl="1" indent="-114300" algn="l" defTabSz="533400">
            <a:lnSpc>
              <a:spcPct val="90000"/>
            </a:lnSpc>
            <a:spcBef>
              <a:spcPct val="0"/>
            </a:spcBef>
            <a:spcAft>
              <a:spcPct val="15000"/>
            </a:spcAft>
            <a:buChar char="•"/>
          </a:pPr>
          <a:r>
            <a:rPr lang="it-IT" sz="1200" kern="1200"/>
            <a:t>Rispondere alle reali aspettative dei diversi attori del mercato.</a:t>
          </a:r>
          <a:endParaRPr lang="it-IT" sz="1200" kern="1200" dirty="0"/>
        </a:p>
      </dsp:txBody>
      <dsp:txXfrm>
        <a:off x="0" y="324601"/>
        <a:ext cx="10678701" cy="1512000"/>
      </dsp:txXfrm>
    </dsp:sp>
    <dsp:sp modelId="{485E9B61-02A3-488E-958D-2E1F3537CD90}">
      <dsp:nvSpPr>
        <dsp:cNvPr id="0" name=""/>
        <dsp:cNvSpPr/>
      </dsp:nvSpPr>
      <dsp:spPr>
        <a:xfrm>
          <a:off x="533935" y="147481"/>
          <a:ext cx="7475090" cy="354240"/>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541" tIns="0" rIns="282541" bIns="0" numCol="1" spcCol="1270" anchor="ctr" anchorCtr="0">
          <a:noAutofit/>
        </a:bodyPr>
        <a:lstStyle/>
        <a:p>
          <a:pPr marL="0" lvl="0" indent="0" algn="l" defTabSz="533400">
            <a:lnSpc>
              <a:spcPct val="90000"/>
            </a:lnSpc>
            <a:spcBef>
              <a:spcPct val="0"/>
            </a:spcBef>
            <a:spcAft>
              <a:spcPct val="35000"/>
            </a:spcAft>
            <a:buNone/>
          </a:pPr>
          <a:r>
            <a:rPr lang="it-IT" sz="1200" kern="1200" dirty="0"/>
            <a:t>Principi generali</a:t>
          </a:r>
        </a:p>
      </dsp:txBody>
      <dsp:txXfrm>
        <a:off x="551228" y="164774"/>
        <a:ext cx="7440504" cy="319654"/>
      </dsp:txXfrm>
    </dsp:sp>
    <dsp:sp modelId="{D4EBBD8A-1EEE-4EA5-A064-EDD13F5589C1}">
      <dsp:nvSpPr>
        <dsp:cNvPr id="0" name=""/>
        <dsp:cNvSpPr/>
      </dsp:nvSpPr>
      <dsp:spPr>
        <a:xfrm>
          <a:off x="0" y="2078521"/>
          <a:ext cx="10678701" cy="1285200"/>
        </a:xfrm>
        <a:prstGeom prst="rect">
          <a:avLst/>
        </a:prstGeom>
        <a:solidFill>
          <a:schemeClr val="lt1">
            <a:alpha val="90000"/>
            <a:hueOff val="0"/>
            <a:satOff val="0"/>
            <a:lumOff val="0"/>
            <a:alphaOff val="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8786" tIns="249936" rIns="828786" bIns="85344" numCol="1" spcCol="1270" anchor="t" anchorCtr="0">
          <a:noAutofit/>
        </a:bodyPr>
        <a:lstStyle/>
        <a:p>
          <a:pPr marL="114300" lvl="1" indent="-114300" algn="l" defTabSz="533400">
            <a:lnSpc>
              <a:spcPct val="90000"/>
            </a:lnSpc>
            <a:spcBef>
              <a:spcPct val="0"/>
            </a:spcBef>
            <a:spcAft>
              <a:spcPct val="15000"/>
            </a:spcAft>
            <a:buChar char="•"/>
          </a:pPr>
          <a:r>
            <a:rPr lang="it-IT" sz="1200" kern="1200" dirty="0"/>
            <a:t>Politica di sostenibilità della società;</a:t>
          </a:r>
        </a:p>
        <a:p>
          <a:pPr marL="114300" lvl="1" indent="-114300" algn="l" defTabSz="533400">
            <a:lnSpc>
              <a:spcPct val="90000"/>
            </a:lnSpc>
            <a:spcBef>
              <a:spcPct val="0"/>
            </a:spcBef>
            <a:spcAft>
              <a:spcPct val="15000"/>
            </a:spcAft>
            <a:buChar char="•"/>
          </a:pPr>
          <a:r>
            <a:rPr lang="it-IT" sz="1200" kern="1200" dirty="0"/>
            <a:t>strategie messe in atto dalla società;</a:t>
          </a:r>
        </a:p>
        <a:p>
          <a:pPr marL="114300" lvl="1" indent="-114300" algn="l" defTabSz="533400">
            <a:lnSpc>
              <a:spcPct val="90000"/>
            </a:lnSpc>
            <a:spcBef>
              <a:spcPct val="0"/>
            </a:spcBef>
            <a:spcAft>
              <a:spcPct val="15000"/>
            </a:spcAft>
            <a:buChar char="•"/>
          </a:pPr>
          <a:r>
            <a:rPr lang="it-IT" sz="1200" kern="1200" dirty="0"/>
            <a:t>informazioni sul modello di gestione;</a:t>
          </a:r>
        </a:p>
        <a:p>
          <a:pPr marL="114300" lvl="1" indent="-114300" algn="l" defTabSz="533400">
            <a:lnSpc>
              <a:spcPct val="90000"/>
            </a:lnSpc>
            <a:spcBef>
              <a:spcPct val="0"/>
            </a:spcBef>
            <a:spcAft>
              <a:spcPct val="15000"/>
            </a:spcAft>
            <a:buChar char="•"/>
          </a:pPr>
          <a:r>
            <a:rPr lang="it-IT" sz="1200" kern="1200" dirty="0"/>
            <a:t>sistemi di incentivazione nella remunerazione dei manager;</a:t>
          </a:r>
        </a:p>
        <a:p>
          <a:pPr marL="114300" lvl="1" indent="-114300" algn="l" defTabSz="533400">
            <a:lnSpc>
              <a:spcPct val="90000"/>
            </a:lnSpc>
            <a:spcBef>
              <a:spcPct val="0"/>
            </a:spcBef>
            <a:spcAft>
              <a:spcPct val="15000"/>
            </a:spcAft>
            <a:buChar char="•"/>
          </a:pPr>
          <a:r>
            <a:rPr lang="it-IT" sz="1200" kern="1200" dirty="0"/>
            <a:t>obiettivi dell’impresa. </a:t>
          </a:r>
        </a:p>
      </dsp:txBody>
      <dsp:txXfrm>
        <a:off x="0" y="2078521"/>
        <a:ext cx="10678701" cy="1285200"/>
      </dsp:txXfrm>
    </dsp:sp>
    <dsp:sp modelId="{3EEF1746-1EB5-46D8-8F93-34A28C602AC1}">
      <dsp:nvSpPr>
        <dsp:cNvPr id="0" name=""/>
        <dsp:cNvSpPr/>
      </dsp:nvSpPr>
      <dsp:spPr>
        <a:xfrm>
          <a:off x="533935" y="1901401"/>
          <a:ext cx="7475090" cy="354240"/>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541" tIns="0" rIns="282541" bIns="0" numCol="1" spcCol="1270" anchor="ctr" anchorCtr="0">
          <a:noAutofit/>
        </a:bodyPr>
        <a:lstStyle/>
        <a:p>
          <a:pPr marL="0" lvl="0" indent="0" algn="l" defTabSz="533400">
            <a:lnSpc>
              <a:spcPct val="90000"/>
            </a:lnSpc>
            <a:spcBef>
              <a:spcPct val="0"/>
            </a:spcBef>
            <a:spcAft>
              <a:spcPct val="35000"/>
            </a:spcAft>
            <a:buNone/>
          </a:pPr>
          <a:r>
            <a:rPr lang="it-IT" sz="1200" kern="1200" dirty="0"/>
            <a:t>Informazioni chiave</a:t>
          </a:r>
        </a:p>
      </dsp:txBody>
      <dsp:txXfrm>
        <a:off x="551228" y="1918694"/>
        <a:ext cx="7440504" cy="319654"/>
      </dsp:txXfrm>
    </dsp:sp>
    <dsp:sp modelId="{CB87A3CD-F471-4901-AAC7-B53A7ACA13B0}">
      <dsp:nvSpPr>
        <dsp:cNvPr id="0" name=""/>
        <dsp:cNvSpPr/>
      </dsp:nvSpPr>
      <dsp:spPr>
        <a:xfrm>
          <a:off x="0" y="3605641"/>
          <a:ext cx="10678701" cy="699300"/>
        </a:xfrm>
        <a:prstGeom prst="rect">
          <a:avLst/>
        </a:prstGeom>
        <a:solidFill>
          <a:schemeClr val="lt1">
            <a:alpha val="90000"/>
            <a:hueOff val="0"/>
            <a:satOff val="0"/>
            <a:lumOff val="0"/>
            <a:alphaOff val="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8786" tIns="249936" rIns="828786" bIns="85344" numCol="1" spcCol="1270" anchor="t" anchorCtr="0">
          <a:noAutofit/>
        </a:bodyPr>
        <a:lstStyle/>
        <a:p>
          <a:pPr marL="114300" lvl="1" indent="-114300" algn="l" defTabSz="533400">
            <a:lnSpc>
              <a:spcPct val="90000"/>
            </a:lnSpc>
            <a:spcBef>
              <a:spcPct val="0"/>
            </a:spcBef>
            <a:spcAft>
              <a:spcPct val="15000"/>
            </a:spcAft>
            <a:buChar char="•"/>
          </a:pPr>
          <a:r>
            <a:rPr lang="it-IT" sz="1200" kern="1200" dirty="0"/>
            <a:t>All’interno della relazione sulla gestione; </a:t>
          </a:r>
        </a:p>
        <a:p>
          <a:pPr marL="114300" lvl="1" indent="-114300" algn="l" defTabSz="533400">
            <a:lnSpc>
              <a:spcPct val="90000"/>
            </a:lnSpc>
            <a:spcBef>
              <a:spcPct val="0"/>
            </a:spcBef>
            <a:spcAft>
              <a:spcPct val="15000"/>
            </a:spcAft>
            <a:buChar char="•"/>
          </a:pPr>
          <a:r>
            <a:rPr lang="it-IT" sz="1200" kern="1200" dirty="0"/>
            <a:t>documento separato.</a:t>
          </a:r>
        </a:p>
      </dsp:txBody>
      <dsp:txXfrm>
        <a:off x="0" y="3605641"/>
        <a:ext cx="10678701" cy="699300"/>
      </dsp:txXfrm>
    </dsp:sp>
    <dsp:sp modelId="{25A37561-D01B-49AE-B1B2-8342622F90AF}">
      <dsp:nvSpPr>
        <dsp:cNvPr id="0" name=""/>
        <dsp:cNvSpPr/>
      </dsp:nvSpPr>
      <dsp:spPr>
        <a:xfrm>
          <a:off x="533935" y="3428521"/>
          <a:ext cx="7475090" cy="354240"/>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541" tIns="0" rIns="282541" bIns="0" numCol="1" spcCol="1270" anchor="ctr" anchorCtr="0">
          <a:noAutofit/>
        </a:bodyPr>
        <a:lstStyle/>
        <a:p>
          <a:pPr marL="0" lvl="0" indent="0" algn="l" defTabSz="533400">
            <a:lnSpc>
              <a:spcPct val="90000"/>
            </a:lnSpc>
            <a:spcBef>
              <a:spcPct val="0"/>
            </a:spcBef>
            <a:spcAft>
              <a:spcPct val="35000"/>
            </a:spcAft>
            <a:buNone/>
          </a:pPr>
          <a:r>
            <a:rPr lang="it-IT" sz="1200" kern="1200" dirty="0"/>
            <a:t>Collocazione (alternativa)</a:t>
          </a:r>
        </a:p>
      </dsp:txBody>
      <dsp:txXfrm>
        <a:off x="551228" y="3445814"/>
        <a:ext cx="7440504"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90813A7B-1628-4107-BC38-960C014060C0}" type="datetimeFigureOut">
              <a:rPr lang="it-IT" smtClean="0"/>
              <a:t>10/04/2024</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4F4C8F5-609B-47E7-BED8-7918FC33333C}" type="slidenum">
              <a:rPr lang="it-IT" smtClean="0"/>
              <a:t>‹N›</a:t>
            </a:fld>
            <a:endParaRPr lang="it-IT"/>
          </a:p>
        </p:txBody>
      </p:sp>
    </p:spTree>
    <p:extLst>
      <p:ext uri="{BB962C8B-B14F-4D97-AF65-F5344CB8AC3E}">
        <p14:creationId xmlns:p14="http://schemas.microsoft.com/office/powerpoint/2010/main" val="860853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9</a:t>
            </a:fld>
            <a:endParaRPr lang="it-IT"/>
          </a:p>
        </p:txBody>
      </p:sp>
    </p:spTree>
    <p:extLst>
      <p:ext uri="{BB962C8B-B14F-4D97-AF65-F5344CB8AC3E}">
        <p14:creationId xmlns:p14="http://schemas.microsoft.com/office/powerpoint/2010/main" val="3751994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18</a:t>
            </a:fld>
            <a:endParaRPr lang="it-IT"/>
          </a:p>
        </p:txBody>
      </p:sp>
    </p:spTree>
    <p:extLst>
      <p:ext uri="{BB962C8B-B14F-4D97-AF65-F5344CB8AC3E}">
        <p14:creationId xmlns:p14="http://schemas.microsoft.com/office/powerpoint/2010/main" val="3993627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19</a:t>
            </a:fld>
            <a:endParaRPr lang="it-IT"/>
          </a:p>
        </p:txBody>
      </p:sp>
    </p:spTree>
    <p:extLst>
      <p:ext uri="{BB962C8B-B14F-4D97-AF65-F5344CB8AC3E}">
        <p14:creationId xmlns:p14="http://schemas.microsoft.com/office/powerpoint/2010/main" val="1579299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20</a:t>
            </a:fld>
            <a:endParaRPr lang="it-IT"/>
          </a:p>
        </p:txBody>
      </p:sp>
    </p:spTree>
    <p:extLst>
      <p:ext uri="{BB962C8B-B14F-4D97-AF65-F5344CB8AC3E}">
        <p14:creationId xmlns:p14="http://schemas.microsoft.com/office/powerpoint/2010/main" val="1968988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21</a:t>
            </a:fld>
            <a:endParaRPr lang="it-IT"/>
          </a:p>
        </p:txBody>
      </p:sp>
    </p:spTree>
    <p:extLst>
      <p:ext uri="{BB962C8B-B14F-4D97-AF65-F5344CB8AC3E}">
        <p14:creationId xmlns:p14="http://schemas.microsoft.com/office/powerpoint/2010/main" val="3242923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22</a:t>
            </a:fld>
            <a:endParaRPr lang="it-IT"/>
          </a:p>
        </p:txBody>
      </p:sp>
    </p:spTree>
    <p:extLst>
      <p:ext uri="{BB962C8B-B14F-4D97-AF65-F5344CB8AC3E}">
        <p14:creationId xmlns:p14="http://schemas.microsoft.com/office/powerpoint/2010/main" val="2126474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10</a:t>
            </a:fld>
            <a:endParaRPr lang="it-IT"/>
          </a:p>
        </p:txBody>
      </p:sp>
    </p:spTree>
    <p:extLst>
      <p:ext uri="{BB962C8B-B14F-4D97-AF65-F5344CB8AC3E}">
        <p14:creationId xmlns:p14="http://schemas.microsoft.com/office/powerpoint/2010/main" val="372663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11</a:t>
            </a:fld>
            <a:endParaRPr lang="it-IT"/>
          </a:p>
        </p:txBody>
      </p:sp>
    </p:spTree>
    <p:extLst>
      <p:ext uri="{BB962C8B-B14F-4D97-AF65-F5344CB8AC3E}">
        <p14:creationId xmlns:p14="http://schemas.microsoft.com/office/powerpoint/2010/main" val="4067713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12</a:t>
            </a:fld>
            <a:endParaRPr lang="it-IT"/>
          </a:p>
        </p:txBody>
      </p:sp>
    </p:spTree>
    <p:extLst>
      <p:ext uri="{BB962C8B-B14F-4D97-AF65-F5344CB8AC3E}">
        <p14:creationId xmlns:p14="http://schemas.microsoft.com/office/powerpoint/2010/main" val="806246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13</a:t>
            </a:fld>
            <a:endParaRPr lang="it-IT"/>
          </a:p>
        </p:txBody>
      </p:sp>
    </p:spTree>
    <p:extLst>
      <p:ext uri="{BB962C8B-B14F-4D97-AF65-F5344CB8AC3E}">
        <p14:creationId xmlns:p14="http://schemas.microsoft.com/office/powerpoint/2010/main" val="4236908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14</a:t>
            </a:fld>
            <a:endParaRPr lang="it-IT"/>
          </a:p>
        </p:txBody>
      </p:sp>
    </p:spTree>
    <p:extLst>
      <p:ext uri="{BB962C8B-B14F-4D97-AF65-F5344CB8AC3E}">
        <p14:creationId xmlns:p14="http://schemas.microsoft.com/office/powerpoint/2010/main" val="2331840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15</a:t>
            </a:fld>
            <a:endParaRPr lang="it-IT"/>
          </a:p>
        </p:txBody>
      </p:sp>
    </p:spTree>
    <p:extLst>
      <p:ext uri="{BB962C8B-B14F-4D97-AF65-F5344CB8AC3E}">
        <p14:creationId xmlns:p14="http://schemas.microsoft.com/office/powerpoint/2010/main" val="2912551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16</a:t>
            </a:fld>
            <a:endParaRPr lang="it-IT"/>
          </a:p>
        </p:txBody>
      </p:sp>
    </p:spTree>
    <p:extLst>
      <p:ext uri="{BB962C8B-B14F-4D97-AF65-F5344CB8AC3E}">
        <p14:creationId xmlns:p14="http://schemas.microsoft.com/office/powerpoint/2010/main" val="276125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4F4C8F5-609B-47E7-BED8-7918FC33333C}" type="slidenum">
              <a:rPr lang="it-IT" smtClean="0"/>
              <a:t>17</a:t>
            </a:fld>
            <a:endParaRPr lang="it-IT"/>
          </a:p>
        </p:txBody>
      </p:sp>
    </p:spTree>
    <p:extLst>
      <p:ext uri="{BB962C8B-B14F-4D97-AF65-F5344CB8AC3E}">
        <p14:creationId xmlns:p14="http://schemas.microsoft.com/office/powerpoint/2010/main" val="1458114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DB7B87-3D56-4E2F-C797-A4DA1C2E5FD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F5419B6-7837-BE9E-C47C-9C8FFFB0B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946CB22-D1D8-C855-4506-FDCB548A92C1}"/>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5" name="Segnaposto piè di pagina 4">
            <a:extLst>
              <a:ext uri="{FF2B5EF4-FFF2-40B4-BE49-F238E27FC236}">
                <a16:creationId xmlns:a16="http://schemas.microsoft.com/office/drawing/2014/main" id="{D808E82E-F8C0-C4A3-1F91-7A7EBFE2026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86C15C4-1F3D-A4CB-A174-BE81D9134664}"/>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1842736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F8A9D6-E402-59A0-8BFD-3288C82985F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1A23839-74EE-A682-4AA8-6DB767CEB9F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530ACB7-75FF-56C5-4B31-A78526BDE43A}"/>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5" name="Segnaposto piè di pagina 4">
            <a:extLst>
              <a:ext uri="{FF2B5EF4-FFF2-40B4-BE49-F238E27FC236}">
                <a16:creationId xmlns:a16="http://schemas.microsoft.com/office/drawing/2014/main" id="{36C2A8B1-12A5-4C12-AEDA-5BB4D476959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736E611-6950-27B3-2E08-1B8852D7484F}"/>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415109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DBA0DAB-B691-7381-EEC6-4D22FB140FE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BEA63D8-94F8-639D-48AE-151CA5975B9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07D87DA-CAE8-A4CB-F4C2-BEFA734E6BEA}"/>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5" name="Segnaposto piè di pagina 4">
            <a:extLst>
              <a:ext uri="{FF2B5EF4-FFF2-40B4-BE49-F238E27FC236}">
                <a16:creationId xmlns:a16="http://schemas.microsoft.com/office/drawing/2014/main" id="{875282F6-5B0B-0C54-B536-300EAC49BC3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A158B89-D4D6-C70E-F614-0773D542AB81}"/>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425297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DD10E2-C18A-AC44-B772-4EFCC774D41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B29E16C-EDE9-072A-ECE4-3BA382FBAA3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C67B89D-35D0-B009-30A9-855B879288B6}"/>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5" name="Segnaposto piè di pagina 4">
            <a:extLst>
              <a:ext uri="{FF2B5EF4-FFF2-40B4-BE49-F238E27FC236}">
                <a16:creationId xmlns:a16="http://schemas.microsoft.com/office/drawing/2014/main" id="{C1F38DBB-B706-FADC-A5C3-2619D0438D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173763-E42A-1560-70F4-03F364E48AF6}"/>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354401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8BB6E8-F281-F87B-BC91-B3D790C81AC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2AE7E76-6163-1015-8436-674D479C20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1C7E72C-F6AB-B0E3-AE39-748BCF2923FB}"/>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5" name="Segnaposto piè di pagina 4">
            <a:extLst>
              <a:ext uri="{FF2B5EF4-FFF2-40B4-BE49-F238E27FC236}">
                <a16:creationId xmlns:a16="http://schemas.microsoft.com/office/drawing/2014/main" id="{444622C5-1404-0AD7-21BE-87A3065704B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FA94E70-2655-890C-5E8F-F28AD01B3CF2}"/>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355992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E6B71C-ABAA-55F6-3271-0E92ECAF0EB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40BD51A-2547-F577-D845-D0A0C716F1C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C813886-744F-1C50-AC0C-EE3FFFC07D5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CE33295-9AE1-40F6-D75D-301650779067}"/>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6" name="Segnaposto piè di pagina 5">
            <a:extLst>
              <a:ext uri="{FF2B5EF4-FFF2-40B4-BE49-F238E27FC236}">
                <a16:creationId xmlns:a16="http://schemas.microsoft.com/office/drawing/2014/main" id="{FAC045D7-C37F-DFF8-46F2-65315CE2F06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A1191CC-905C-FA6B-2BBE-CE727AAC9436}"/>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148612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BE2BDC-478B-EB3B-B1C0-93607EA9D39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8CE240F-7E7B-13E6-A269-7B05C3D790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5633E8C-105C-454A-7EA8-9C4FCB85037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93B756B-FA92-F6BB-AEE6-F6E30FE337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CD56A3E-0B77-942B-C209-4335AD0C187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356D420-A035-F37C-AC73-1045D4586AAE}"/>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8" name="Segnaposto piè di pagina 7">
            <a:extLst>
              <a:ext uri="{FF2B5EF4-FFF2-40B4-BE49-F238E27FC236}">
                <a16:creationId xmlns:a16="http://schemas.microsoft.com/office/drawing/2014/main" id="{66CF3F1E-2847-1242-C6E4-79650464D09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AD87A6B-BB5A-D0B2-D1C7-9418C778FD54}"/>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207672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EC2487-E2BA-EC72-85DF-CA487FB055F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DA173EC-625A-BF23-F832-791BA720E989}"/>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4" name="Segnaposto piè di pagina 3">
            <a:extLst>
              <a:ext uri="{FF2B5EF4-FFF2-40B4-BE49-F238E27FC236}">
                <a16:creationId xmlns:a16="http://schemas.microsoft.com/office/drawing/2014/main" id="{533715A3-40A1-4AEA-D31E-0C0FD548A40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60D1741-BC3F-9EC9-6FD3-CE519CE0A801}"/>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262682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A68856F-8E79-656B-735D-88D10975CAF3}"/>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3" name="Segnaposto piè di pagina 2">
            <a:extLst>
              <a:ext uri="{FF2B5EF4-FFF2-40B4-BE49-F238E27FC236}">
                <a16:creationId xmlns:a16="http://schemas.microsoft.com/office/drawing/2014/main" id="{20A5BB57-ADB5-AAE9-696B-5472FE3B4D3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D876A17-C1F5-6271-418D-8BF2AD3FEC58}"/>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3395103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0D70BF-6437-4259-A8D3-1D57262B9C1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22B45E7-F87E-4241-C4C2-0C75D57F2B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E1AFA2A-D6BC-8325-44C8-DA3B0CF5F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7C6A21B-FF84-BC87-AEA3-95E6852FB4D4}"/>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6" name="Segnaposto piè di pagina 5">
            <a:extLst>
              <a:ext uri="{FF2B5EF4-FFF2-40B4-BE49-F238E27FC236}">
                <a16:creationId xmlns:a16="http://schemas.microsoft.com/office/drawing/2014/main" id="{A012A7CF-AD95-56F5-009E-AABBC9D2873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745EBAD-ACAA-8122-A22F-0B631660273D}"/>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284121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037779-209C-80F5-B64C-3E4E816977D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0C72093-150F-330E-55FD-9FC697C368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D4125CD-CBC9-F1D5-893E-5A7F715B6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BB9F8BA-3325-FA34-820B-A9757ECE1981}"/>
              </a:ext>
            </a:extLst>
          </p:cNvPr>
          <p:cNvSpPr>
            <a:spLocks noGrp="1"/>
          </p:cNvSpPr>
          <p:nvPr>
            <p:ph type="dt" sz="half" idx="10"/>
          </p:nvPr>
        </p:nvSpPr>
        <p:spPr/>
        <p:txBody>
          <a:bodyPr/>
          <a:lstStyle/>
          <a:p>
            <a:fld id="{65583F5F-5D19-4F0A-90DF-B6BD5EF2C122}" type="datetimeFigureOut">
              <a:rPr lang="it-IT" smtClean="0"/>
              <a:t>10/04/2024</a:t>
            </a:fld>
            <a:endParaRPr lang="it-IT"/>
          </a:p>
        </p:txBody>
      </p:sp>
      <p:sp>
        <p:nvSpPr>
          <p:cNvPr id="6" name="Segnaposto piè di pagina 5">
            <a:extLst>
              <a:ext uri="{FF2B5EF4-FFF2-40B4-BE49-F238E27FC236}">
                <a16:creationId xmlns:a16="http://schemas.microsoft.com/office/drawing/2014/main" id="{3487A298-3A55-CB09-29A4-9280589D161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786137E-546F-9F13-2C28-E000D00160EA}"/>
              </a:ext>
            </a:extLst>
          </p:cNvPr>
          <p:cNvSpPr>
            <a:spLocks noGrp="1"/>
          </p:cNvSpPr>
          <p:nvPr>
            <p:ph type="sldNum" sz="quarter" idx="12"/>
          </p:nvPr>
        </p:nvSpPr>
        <p:spPr/>
        <p:txBody>
          <a:bodyPr/>
          <a:lstStyle/>
          <a:p>
            <a:fld id="{36BEC1FF-5EDB-413F-AB27-E5BFD15F7C45}" type="slidenum">
              <a:rPr lang="it-IT" smtClean="0"/>
              <a:t>‹N›</a:t>
            </a:fld>
            <a:endParaRPr lang="it-IT"/>
          </a:p>
        </p:txBody>
      </p:sp>
    </p:spTree>
    <p:extLst>
      <p:ext uri="{BB962C8B-B14F-4D97-AF65-F5344CB8AC3E}">
        <p14:creationId xmlns:p14="http://schemas.microsoft.com/office/powerpoint/2010/main" val="324062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A921DE5-2948-F7FC-CC82-E3690BE0C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164E12F-F880-FAF0-244B-20F64F5C38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CAFB734-A163-DEDC-428D-353F747A13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83F5F-5D19-4F0A-90DF-B6BD5EF2C122}" type="datetimeFigureOut">
              <a:rPr lang="it-IT" smtClean="0"/>
              <a:t>10/04/2024</a:t>
            </a:fld>
            <a:endParaRPr lang="it-IT"/>
          </a:p>
        </p:txBody>
      </p:sp>
      <p:sp>
        <p:nvSpPr>
          <p:cNvPr id="5" name="Segnaposto piè di pagina 4">
            <a:extLst>
              <a:ext uri="{FF2B5EF4-FFF2-40B4-BE49-F238E27FC236}">
                <a16:creationId xmlns:a16="http://schemas.microsoft.com/office/drawing/2014/main" id="{930D537C-E81B-80BD-02FF-6A86E0D41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BF6BA0B-6E34-1D25-5320-7BA3C32C75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EC1FF-5EDB-413F-AB27-E5BFD15F7C45}" type="slidenum">
              <a:rPr lang="it-IT" smtClean="0"/>
              <a:t>‹N›</a:t>
            </a:fld>
            <a:endParaRPr lang="it-IT"/>
          </a:p>
        </p:txBody>
      </p:sp>
    </p:spTree>
    <p:extLst>
      <p:ext uri="{BB962C8B-B14F-4D97-AF65-F5344CB8AC3E}">
        <p14:creationId xmlns:p14="http://schemas.microsoft.com/office/powerpoint/2010/main" val="1009629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5971573" y="1293409"/>
            <a:ext cx="184731" cy="300082"/>
          </a:xfrm>
          <a:prstGeom prst="rect">
            <a:avLst/>
          </a:prstGeom>
          <a:noFill/>
        </p:spPr>
        <p:txBody>
          <a:bodyPr wrap="none" rtlCol="0">
            <a:spAutoFit/>
          </a:bodyPr>
          <a:lstStyle/>
          <a:p>
            <a:endParaRPr lang="it-IT" sz="1350" dirty="0"/>
          </a:p>
        </p:txBody>
      </p:sp>
      <p:sp>
        <p:nvSpPr>
          <p:cNvPr id="40" name="Segnaposto contenuto 2"/>
          <p:cNvSpPr txBox="1">
            <a:spLocks/>
          </p:cNvSpPr>
          <p:nvPr/>
        </p:nvSpPr>
        <p:spPr>
          <a:xfrm>
            <a:off x="4288499" y="3951179"/>
            <a:ext cx="3857625" cy="2093120"/>
          </a:xfrm>
          <a:prstGeom prst="rect">
            <a:avLst/>
          </a:prstGeom>
        </p:spPr>
        <p:txBody>
          <a:bodyPr vert="horz" lIns="68580" tIns="34290" rIns="68580" bIns="3429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it-IT" sz="2100" dirty="0">
              <a:solidFill>
                <a:schemeClr val="tx1"/>
              </a:solidFill>
              <a:latin typeface="Arial"/>
              <a:cs typeface="Arial"/>
            </a:endParaRPr>
          </a:p>
        </p:txBody>
      </p:sp>
      <p:sp>
        <p:nvSpPr>
          <p:cNvPr id="39" name="CasellaDiTesto 38"/>
          <p:cNvSpPr txBox="1"/>
          <p:nvPr/>
        </p:nvSpPr>
        <p:spPr>
          <a:xfrm>
            <a:off x="5971573" y="1293409"/>
            <a:ext cx="184731" cy="300082"/>
          </a:xfrm>
          <a:prstGeom prst="rect">
            <a:avLst/>
          </a:prstGeom>
          <a:noFill/>
        </p:spPr>
        <p:txBody>
          <a:bodyPr wrap="none" rtlCol="0">
            <a:spAutoFit/>
          </a:bodyPr>
          <a:lstStyle/>
          <a:p>
            <a:endParaRPr lang="it-IT" sz="1350" dirty="0"/>
          </a:p>
        </p:txBody>
      </p:sp>
      <p:sp>
        <p:nvSpPr>
          <p:cNvPr id="43" name="Segnaposto contenuto 2"/>
          <p:cNvSpPr txBox="1">
            <a:spLocks/>
          </p:cNvSpPr>
          <p:nvPr/>
        </p:nvSpPr>
        <p:spPr>
          <a:xfrm>
            <a:off x="4288499" y="3951179"/>
            <a:ext cx="3857625" cy="2093120"/>
          </a:xfrm>
          <a:prstGeom prst="rect">
            <a:avLst/>
          </a:prstGeom>
        </p:spPr>
        <p:txBody>
          <a:bodyPr vert="horz" lIns="68580" tIns="34290" rIns="68580" bIns="3429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it-IT" sz="2100" dirty="0">
              <a:solidFill>
                <a:schemeClr val="tx1"/>
              </a:solidFill>
              <a:latin typeface="Arial"/>
              <a:cs typeface="Arial"/>
            </a:endParaRPr>
          </a:p>
        </p:txBody>
      </p:sp>
      <p:sp>
        <p:nvSpPr>
          <p:cNvPr id="45" name="Rettangolo 44"/>
          <p:cNvSpPr/>
          <p:nvPr/>
        </p:nvSpPr>
        <p:spPr>
          <a:xfrm>
            <a:off x="1" y="6388768"/>
            <a:ext cx="12191999" cy="469232"/>
          </a:xfrm>
          <a:prstGeom prst="rect">
            <a:avLst/>
          </a:prstGeom>
          <a:solidFill>
            <a:schemeClr val="accent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solidFill>
                <a:srgbClr val="1C5C40"/>
              </a:solidFill>
            </a:endParaRPr>
          </a:p>
        </p:txBody>
      </p:sp>
      <p:sp>
        <p:nvSpPr>
          <p:cNvPr id="47" name="Rettangolo 46"/>
          <p:cNvSpPr/>
          <p:nvPr/>
        </p:nvSpPr>
        <p:spPr>
          <a:xfrm>
            <a:off x="1" y="0"/>
            <a:ext cx="12191999" cy="48973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solidFill>
                <a:srgbClr val="FF0000"/>
              </a:solidFill>
            </a:endParaRPr>
          </a:p>
        </p:txBody>
      </p:sp>
      <p:sp>
        <p:nvSpPr>
          <p:cNvPr id="2" name="CasellaDiTesto 1"/>
          <p:cNvSpPr txBox="1"/>
          <p:nvPr/>
        </p:nvSpPr>
        <p:spPr>
          <a:xfrm>
            <a:off x="1674395" y="3206903"/>
            <a:ext cx="8843210" cy="2023631"/>
          </a:xfrm>
          <a:prstGeom prst="rect">
            <a:avLst/>
          </a:prstGeom>
          <a:noFill/>
        </p:spPr>
        <p:txBody>
          <a:bodyPr wrap="square" rtlCol="0" anchor="ctr">
            <a:spAutoFit/>
          </a:bodyPr>
          <a:lstStyle/>
          <a:p>
            <a:pPr algn="ctr"/>
            <a:r>
              <a:rPr lang="it-IT" sz="4000" b="1" cap="small" dirty="0">
                <a:effectLst>
                  <a:outerShdw blurRad="38100" dist="38100" dir="2700000" algn="tl">
                    <a:srgbClr val="000000">
                      <a:alpha val="43137"/>
                    </a:srgbClr>
                  </a:outerShdw>
                </a:effectLst>
                <a:latin typeface="Calibri" panose="020F0502020204030204" pitchFamily="34" charset="0"/>
              </a:rPr>
              <a:t>La «Corporate Social </a:t>
            </a:r>
            <a:r>
              <a:rPr lang="it-IT" sz="4000" b="1" cap="small" dirty="0" err="1">
                <a:effectLst>
                  <a:outerShdw blurRad="38100" dist="38100" dir="2700000" algn="tl">
                    <a:srgbClr val="000000">
                      <a:alpha val="43137"/>
                    </a:srgbClr>
                  </a:outerShdw>
                </a:effectLst>
                <a:latin typeface="Calibri" panose="020F0502020204030204" pitchFamily="34" charset="0"/>
              </a:rPr>
              <a:t>Responsibility</a:t>
            </a:r>
            <a:r>
              <a:rPr lang="it-IT" sz="4000" b="1" cap="small" dirty="0">
                <a:effectLst>
                  <a:outerShdw blurRad="38100" dist="38100" dir="2700000" algn="tl">
                    <a:srgbClr val="000000">
                      <a:alpha val="43137"/>
                    </a:srgbClr>
                  </a:outerShdw>
                </a:effectLst>
                <a:latin typeface="Calibri" panose="020F0502020204030204" pitchFamily="34" charset="0"/>
              </a:rPr>
              <a:t>»</a:t>
            </a:r>
            <a:endParaRPr lang="it-IT" sz="4000" b="1" i="1" cap="small" dirty="0">
              <a:effectLst>
                <a:outerShdw blurRad="38100" dist="38100" dir="2700000" algn="tl">
                  <a:srgbClr val="000000">
                    <a:alpha val="43137"/>
                  </a:srgbClr>
                </a:outerShdw>
              </a:effectLst>
              <a:latin typeface="Calibri" panose="020F0502020204030204" pitchFamily="34" charset="0"/>
            </a:endParaRPr>
          </a:p>
          <a:p>
            <a:pPr algn="ctr"/>
            <a:r>
              <a:rPr lang="it-IT" sz="2400" b="1" cap="small" dirty="0">
                <a:effectLst>
                  <a:outerShdw blurRad="38100" dist="38100" dir="2700000" algn="tl">
                    <a:srgbClr val="000000">
                      <a:alpha val="43137"/>
                    </a:srgbClr>
                  </a:outerShdw>
                </a:effectLst>
                <a:latin typeface="Calibri" panose="020F0502020204030204" pitchFamily="34" charset="0"/>
              </a:rPr>
              <a:t>I profili socio-ambientali e il diritto societario</a:t>
            </a:r>
          </a:p>
          <a:p>
            <a:pPr algn="ctr"/>
            <a:endParaRPr lang="it-IT" sz="2400" b="1" i="1" cap="small" dirty="0">
              <a:effectLst>
                <a:outerShdw blurRad="38100" dist="38100" dir="2700000" algn="tl">
                  <a:srgbClr val="000000">
                    <a:alpha val="43137"/>
                  </a:srgbClr>
                </a:outerShdw>
              </a:effectLst>
              <a:latin typeface="Calibri" panose="020F0502020204030204" pitchFamily="34" charset="0"/>
            </a:endParaRPr>
          </a:p>
          <a:p>
            <a:pPr algn="ctr"/>
            <a:r>
              <a:rPr lang="it-IT" sz="2400" b="1" cap="small" dirty="0">
                <a:effectLst>
                  <a:outerShdw blurRad="38100" dist="38100" dir="2700000" algn="tl">
                    <a:srgbClr val="000000">
                      <a:alpha val="43137"/>
                    </a:srgbClr>
                  </a:outerShdw>
                </a:effectLst>
                <a:latin typeface="Calibri" panose="020F0502020204030204" pitchFamily="34" charset="0"/>
              </a:rPr>
              <a:t>11  aprile 2024</a:t>
            </a:r>
          </a:p>
          <a:p>
            <a:pPr algn="ctr"/>
            <a:endParaRPr lang="en-US" sz="1350" b="1" i="1" cap="small" dirty="0">
              <a:solidFill>
                <a:schemeClr val="tx2"/>
              </a:solidFill>
              <a:effectLst>
                <a:outerShdw blurRad="38100" dist="38100" dir="2700000" algn="tl">
                  <a:srgbClr val="000000">
                    <a:alpha val="43137"/>
                  </a:srgbClr>
                </a:outerShdw>
              </a:effectLst>
              <a:latin typeface="Georgia" panose="02040502050405020303" pitchFamily="18" charset="0"/>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6738" y="629697"/>
            <a:ext cx="1949670" cy="1777172"/>
          </a:xfrm>
          <a:prstGeom prst="rect">
            <a:avLst/>
          </a:prstGeom>
        </p:spPr>
      </p:pic>
      <p:sp>
        <p:nvSpPr>
          <p:cNvPr id="4" name="CasellaDiTesto 3">
            <a:extLst>
              <a:ext uri="{FF2B5EF4-FFF2-40B4-BE49-F238E27FC236}">
                <a16:creationId xmlns:a16="http://schemas.microsoft.com/office/drawing/2014/main" id="{EE395C87-0A86-5EE8-5DCC-5E9451B83C59}"/>
              </a:ext>
            </a:extLst>
          </p:cNvPr>
          <p:cNvSpPr txBox="1"/>
          <p:nvPr/>
        </p:nvSpPr>
        <p:spPr>
          <a:xfrm>
            <a:off x="1106656" y="5564591"/>
            <a:ext cx="10221310" cy="646331"/>
          </a:xfrm>
          <a:prstGeom prst="rect">
            <a:avLst/>
          </a:prstGeom>
          <a:noFill/>
        </p:spPr>
        <p:txBody>
          <a:bodyPr wrap="square" rtlCol="0">
            <a:spAutoFit/>
          </a:bodyPr>
          <a:lstStyle/>
          <a:p>
            <a:pPr algn="ctr"/>
            <a:r>
              <a:rPr lang="it-IT" b="1" i="0" dirty="0">
                <a:solidFill>
                  <a:srgbClr val="005FB8"/>
                </a:solidFill>
                <a:effectLst/>
                <a:latin typeface="Lato" panose="020F0502020204030203" pitchFamily="34" charset="0"/>
              </a:rPr>
              <a:t>Dipartimento di Giurisprudenza, Studî Politici e Internazionali</a:t>
            </a:r>
          </a:p>
          <a:p>
            <a:pPr algn="ctr"/>
            <a:r>
              <a:rPr lang="it-IT" b="1" dirty="0">
                <a:solidFill>
                  <a:srgbClr val="005FB8"/>
                </a:solidFill>
                <a:latin typeface="Lato" panose="020F0502020204030203" pitchFamily="34" charset="0"/>
              </a:rPr>
              <a:t>Dipartimento di Eccellenza 2023-2027</a:t>
            </a:r>
            <a:endParaRPr lang="it-IT" dirty="0"/>
          </a:p>
        </p:txBody>
      </p:sp>
      <p:sp>
        <p:nvSpPr>
          <p:cNvPr id="5" name="CasellaDiTesto 4">
            <a:extLst>
              <a:ext uri="{FF2B5EF4-FFF2-40B4-BE49-F238E27FC236}">
                <a16:creationId xmlns:a16="http://schemas.microsoft.com/office/drawing/2014/main" id="{B7FFE885-01B5-B7AF-BF12-094C38F66329}"/>
              </a:ext>
            </a:extLst>
          </p:cNvPr>
          <p:cNvSpPr txBox="1"/>
          <p:nvPr/>
        </p:nvSpPr>
        <p:spPr>
          <a:xfrm>
            <a:off x="3179605" y="2591628"/>
            <a:ext cx="5583936" cy="369332"/>
          </a:xfrm>
          <a:prstGeom prst="rect">
            <a:avLst/>
          </a:prstGeom>
          <a:noFill/>
        </p:spPr>
        <p:txBody>
          <a:bodyPr wrap="square" rtlCol="0">
            <a:spAutoFit/>
          </a:bodyPr>
          <a:lstStyle/>
          <a:p>
            <a:pPr algn="ctr"/>
            <a:r>
              <a:rPr lang="it-IT" sz="1800" b="1" i="0" dirty="0">
                <a:solidFill>
                  <a:srgbClr val="005FB8"/>
                </a:solidFill>
                <a:effectLst/>
                <a:latin typeface="Lato" panose="020F0502020204030203" pitchFamily="34" charset="0"/>
              </a:rPr>
              <a:t>Dottorato in Scienze Giuridiche</a:t>
            </a:r>
          </a:p>
        </p:txBody>
      </p:sp>
    </p:spTree>
    <p:extLst>
      <p:ext uri="{BB962C8B-B14F-4D97-AF65-F5344CB8AC3E}">
        <p14:creationId xmlns:p14="http://schemas.microsoft.com/office/powerpoint/2010/main" val="3654709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6" name="Titolo 1"/>
          <p:cNvSpPr txBox="1">
            <a:spLocks/>
          </p:cNvSpPr>
          <p:nvPr/>
        </p:nvSpPr>
        <p:spPr>
          <a:xfrm>
            <a:off x="2325135" y="71172"/>
            <a:ext cx="754083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400" b="1" cap="small" dirty="0">
                <a:latin typeface="Calibri" panose="020F0502020204030204" pitchFamily="34" charset="0"/>
              </a:rPr>
              <a:t>2. La CSR e lo scopo dell’impresa</a:t>
            </a:r>
            <a:endParaRPr lang="it-IT" sz="4050" b="1" cap="small" dirty="0">
              <a:latin typeface="Calibri" panose="020F0502020204030204" pitchFamily="34" charset="0"/>
              <a:cs typeface="Museo Sans 500"/>
            </a:endParaRP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050" b="1"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br>
              <a:rPr lang="it-IT" sz="1050" dirty="0">
                <a:latin typeface="Garamond" panose="02020404030301010803" pitchFamily="18" charset="0"/>
              </a:rPr>
            </a:br>
            <a:br>
              <a:rPr lang="it-IT" sz="1050" dirty="0">
                <a:latin typeface="Garamond" panose="02020404030301010803" pitchFamily="18" charset="0"/>
              </a:rPr>
            </a:br>
            <a:endParaRPr lang="it-IT" sz="1050" dirty="0">
              <a:solidFill>
                <a:schemeClr val="tx2"/>
              </a:solidFill>
              <a:latin typeface="Garamond" panose="02020404030301010803" pitchFamily="18" charset="0"/>
            </a:endParaRPr>
          </a:p>
          <a:p>
            <a:pPr marL="0" indent="0" algn="just">
              <a:lnSpc>
                <a:spcPts val="1350"/>
              </a:lnSpc>
              <a:spcBef>
                <a:spcPts val="0"/>
              </a:spcBef>
              <a:buNone/>
            </a:pPr>
            <a:endParaRPr lang="it-IT" sz="1125" dirty="0">
              <a:latin typeface="Museo Sans 300"/>
              <a:cs typeface="Museo Sans 300"/>
            </a:endParaRPr>
          </a:p>
        </p:txBody>
      </p:sp>
      <p:sp>
        <p:nvSpPr>
          <p:cNvPr id="9" name="CasellaDiTesto 8"/>
          <p:cNvSpPr txBox="1"/>
          <p:nvPr/>
        </p:nvSpPr>
        <p:spPr>
          <a:xfrm>
            <a:off x="2829228" y="1009131"/>
            <a:ext cx="6834385" cy="1015663"/>
          </a:xfrm>
          <a:prstGeom prst="rect">
            <a:avLst/>
          </a:prstGeom>
          <a:noFill/>
        </p:spPr>
        <p:txBody>
          <a:bodyPr wrap="square" rtlCol="0">
            <a:spAutoFit/>
          </a:bodyPr>
          <a:lstStyle/>
          <a:p>
            <a:pPr algn="ctr"/>
            <a:r>
              <a:rPr lang="it-IT" sz="3000" cap="small" dirty="0">
                <a:latin typeface="Calibri" panose="020F0502020204030204" pitchFamily="34" charset="0"/>
              </a:rPr>
              <a:t>Lo scopo dell’impresa: teorie a confronto</a:t>
            </a:r>
          </a:p>
          <a:p>
            <a:endParaRPr lang="it-IT" sz="3000" dirty="0">
              <a:latin typeface="Calibri" panose="020F0502020204030204" pitchFamily="34" charset="0"/>
            </a:endParaRPr>
          </a:p>
        </p:txBody>
      </p:sp>
      <p:sp>
        <p:nvSpPr>
          <p:cNvPr id="2" name="CasellaDiTesto 1">
            <a:extLst>
              <a:ext uri="{FF2B5EF4-FFF2-40B4-BE49-F238E27FC236}">
                <a16:creationId xmlns:a16="http://schemas.microsoft.com/office/drawing/2014/main" id="{05DAB26A-C689-B46C-277A-035CB1F8AFBD}"/>
              </a:ext>
            </a:extLst>
          </p:cNvPr>
          <p:cNvSpPr txBox="1"/>
          <p:nvPr/>
        </p:nvSpPr>
        <p:spPr>
          <a:xfrm>
            <a:off x="456750" y="1734805"/>
            <a:ext cx="4293380" cy="3139321"/>
          </a:xfrm>
          <a:prstGeom prst="rect">
            <a:avLst/>
          </a:prstGeom>
          <a:noFill/>
        </p:spPr>
        <p:txBody>
          <a:bodyPr wrap="square" rtlCol="0">
            <a:spAutoFit/>
          </a:bodyPr>
          <a:lstStyle/>
          <a:p>
            <a:pPr marL="285750" indent="-285750" algn="just">
              <a:buFont typeface="Wingdings" panose="05000000000000000000" pitchFamily="2" charset="2"/>
              <a:buChar char="q"/>
            </a:pPr>
            <a:r>
              <a:rPr lang="it-IT" b="1" u="sng" dirty="0"/>
              <a:t>L’art. 2247 c.c.</a:t>
            </a:r>
            <a:r>
              <a:rPr lang="it-IT" b="1" dirty="0"/>
              <a:t> </a:t>
            </a:r>
            <a:r>
              <a:rPr lang="it-IT" dirty="0"/>
              <a:t>prevede che «</a:t>
            </a:r>
            <a:r>
              <a:rPr lang="it-IT" i="1" dirty="0"/>
              <a:t>con il </a:t>
            </a:r>
            <a:r>
              <a:rPr lang="it-IT" i="1" u="sng" dirty="0"/>
              <a:t>contratto di società </a:t>
            </a:r>
            <a:r>
              <a:rPr lang="it-IT" i="1" dirty="0"/>
              <a:t>due o più persone conferiscono beni o servizi per l'esercizio in comune di un'attività economica allo </a:t>
            </a:r>
            <a:r>
              <a:rPr lang="it-IT" b="1" i="1" u="sng" dirty="0"/>
              <a:t>scopo di dividerne gli utili</a:t>
            </a:r>
            <a:r>
              <a:rPr lang="it-IT" dirty="0"/>
              <a:t>».</a:t>
            </a:r>
          </a:p>
          <a:p>
            <a:pPr marL="285750" indent="-285750" algn="just">
              <a:buFont typeface="Wingdings" panose="05000000000000000000" pitchFamily="2" charset="2"/>
              <a:buChar char="q"/>
            </a:pPr>
            <a:endParaRPr lang="it-IT" dirty="0"/>
          </a:p>
          <a:p>
            <a:pPr algn="just"/>
            <a:endParaRPr lang="it-IT" dirty="0"/>
          </a:p>
          <a:p>
            <a:pPr marL="285750" indent="-285750" algn="just">
              <a:buFont typeface="Wingdings" panose="05000000000000000000" pitchFamily="2" charset="2"/>
              <a:buChar char="q"/>
            </a:pPr>
            <a:r>
              <a:rPr lang="it-IT" dirty="0"/>
              <a:t>Quale ruolo per gli </a:t>
            </a:r>
            <a:r>
              <a:rPr lang="it-IT" i="1" dirty="0"/>
              <a:t>stakeholders</a:t>
            </a:r>
            <a:r>
              <a:rPr lang="it-IT" dirty="0"/>
              <a:t>? </a:t>
            </a:r>
            <a:r>
              <a:rPr lang="it-IT" b="1" u="sng" cap="small" dirty="0"/>
              <a:t>Teoria Contrattualista</a:t>
            </a:r>
            <a:r>
              <a:rPr lang="it-IT" b="1" cap="small" dirty="0"/>
              <a:t> </a:t>
            </a:r>
            <a:r>
              <a:rPr lang="it-IT" dirty="0"/>
              <a:t>vs. </a:t>
            </a:r>
            <a:r>
              <a:rPr lang="it-IT" b="1" u="sng" cap="small" dirty="0"/>
              <a:t>Teoria Istituzionalista</a:t>
            </a:r>
            <a:r>
              <a:rPr lang="it-IT" dirty="0"/>
              <a:t>.</a:t>
            </a:r>
          </a:p>
          <a:p>
            <a:pPr algn="just"/>
            <a:endParaRPr lang="it-IT" dirty="0"/>
          </a:p>
        </p:txBody>
      </p:sp>
      <p:graphicFrame>
        <p:nvGraphicFramePr>
          <p:cNvPr id="3" name="Diagramma 2">
            <a:extLst>
              <a:ext uri="{FF2B5EF4-FFF2-40B4-BE49-F238E27FC236}">
                <a16:creationId xmlns:a16="http://schemas.microsoft.com/office/drawing/2014/main" id="{0C10DEFD-3F5C-CA4F-5B67-12F795CDDD30}"/>
              </a:ext>
            </a:extLst>
          </p:cNvPr>
          <p:cNvGraphicFramePr/>
          <p:nvPr>
            <p:extLst>
              <p:ext uri="{D42A27DB-BD31-4B8C-83A1-F6EECF244321}">
                <p14:modId xmlns:p14="http://schemas.microsoft.com/office/powerpoint/2010/main" val="1192026202"/>
              </p:ext>
            </p:extLst>
          </p:nvPr>
        </p:nvGraphicFramePr>
        <p:xfrm>
          <a:off x="4488872" y="1543793"/>
          <a:ext cx="7493330" cy="4548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1961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solidFill>
                  <a:schemeClr val="bg1"/>
                </a:solidFill>
                <a:latin typeface="Calibri" panose="020F0502020204030204" pitchFamily="34" charset="0"/>
              </a:rPr>
              <a:t>3. </a:t>
            </a:r>
            <a:r>
              <a:rPr lang="it-IT" b="1" cap="small" dirty="0">
                <a:solidFill>
                  <a:schemeClr val="bg1"/>
                </a:solidFill>
                <a:latin typeface="Calibri" panose="020F0502020204030204" pitchFamily="34" charset="0"/>
              </a:rPr>
              <a:t>P</a:t>
            </a:r>
            <a:r>
              <a:rPr lang="it-IT" sz="4400" b="1" cap="small" dirty="0">
                <a:solidFill>
                  <a:schemeClr val="bg1"/>
                </a:solidFill>
                <a:latin typeface="Calibri" panose="020F0502020204030204" pitchFamily="34" charset="0"/>
              </a:rPr>
              <a:t>rofili ambientali nel diritto societario</a:t>
            </a:r>
          </a:p>
        </p:txBody>
      </p:sp>
      <p:graphicFrame>
        <p:nvGraphicFramePr>
          <p:cNvPr id="3" name="Diagramma 2">
            <a:extLst>
              <a:ext uri="{FF2B5EF4-FFF2-40B4-BE49-F238E27FC236}">
                <a16:creationId xmlns:a16="http://schemas.microsoft.com/office/drawing/2014/main" id="{981E0DD8-6584-50B4-AB4F-89B0A8F44C96}"/>
              </a:ext>
            </a:extLst>
          </p:cNvPr>
          <p:cNvGraphicFramePr/>
          <p:nvPr>
            <p:extLst>
              <p:ext uri="{D42A27DB-BD31-4B8C-83A1-F6EECF244321}">
                <p14:modId xmlns:p14="http://schemas.microsoft.com/office/powerpoint/2010/main" val="1570925045"/>
              </p:ext>
            </p:extLst>
          </p:nvPr>
        </p:nvGraphicFramePr>
        <p:xfrm>
          <a:off x="360218" y="1661721"/>
          <a:ext cx="11471564" cy="3491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asellaDiTesto 8"/>
          <p:cNvSpPr txBox="1"/>
          <p:nvPr/>
        </p:nvSpPr>
        <p:spPr>
          <a:xfrm>
            <a:off x="1532956" y="1107723"/>
            <a:ext cx="9125187" cy="553998"/>
          </a:xfrm>
          <a:prstGeom prst="rect">
            <a:avLst/>
          </a:prstGeom>
          <a:noFill/>
        </p:spPr>
        <p:txBody>
          <a:bodyPr wrap="square" rtlCol="0">
            <a:spAutoFit/>
          </a:bodyPr>
          <a:lstStyle/>
          <a:p>
            <a:pPr algn="ctr"/>
            <a:r>
              <a:rPr lang="it-IT" sz="3000" cap="small" dirty="0">
                <a:latin typeface="Calibri" panose="020F0502020204030204" pitchFamily="34" charset="0"/>
              </a:rPr>
              <a:t>Due possibili linee di intervento</a:t>
            </a:r>
          </a:p>
        </p:txBody>
      </p:sp>
    </p:spTree>
    <p:extLst>
      <p:ext uri="{BB962C8B-B14F-4D97-AF65-F5344CB8AC3E}">
        <p14:creationId xmlns:p14="http://schemas.microsoft.com/office/powerpoint/2010/main" val="294347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latin typeface="Calibri" panose="020F0502020204030204" pitchFamily="34" charset="0"/>
              </a:rPr>
              <a:t>4. La CSR nell’ordinamento positivo</a:t>
            </a: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050" b="1"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br>
              <a:rPr lang="it-IT" sz="1050" dirty="0">
                <a:latin typeface="Garamond" panose="02020404030301010803" pitchFamily="18" charset="0"/>
              </a:rPr>
            </a:br>
            <a:br>
              <a:rPr lang="it-IT" sz="1050" dirty="0">
                <a:latin typeface="Garamond" panose="02020404030301010803" pitchFamily="18" charset="0"/>
              </a:rPr>
            </a:br>
            <a:endParaRPr lang="it-IT" sz="1050" dirty="0">
              <a:solidFill>
                <a:schemeClr val="tx2"/>
              </a:solidFill>
              <a:latin typeface="Garamond" panose="02020404030301010803" pitchFamily="18" charset="0"/>
            </a:endParaRPr>
          </a:p>
          <a:p>
            <a:pPr marL="0" indent="0" algn="just">
              <a:lnSpc>
                <a:spcPts val="1350"/>
              </a:lnSpc>
              <a:spcBef>
                <a:spcPts val="0"/>
              </a:spcBef>
              <a:buNone/>
            </a:pPr>
            <a:endParaRPr lang="it-IT" sz="1125" dirty="0">
              <a:latin typeface="Museo Sans 300"/>
              <a:cs typeface="Museo Sans 300"/>
            </a:endParaRPr>
          </a:p>
        </p:txBody>
      </p:sp>
      <p:sp>
        <p:nvSpPr>
          <p:cNvPr id="9" name="CasellaDiTesto 8"/>
          <p:cNvSpPr txBox="1"/>
          <p:nvPr/>
        </p:nvSpPr>
        <p:spPr>
          <a:xfrm>
            <a:off x="1532956" y="1107723"/>
            <a:ext cx="9125187" cy="553998"/>
          </a:xfrm>
          <a:prstGeom prst="rect">
            <a:avLst/>
          </a:prstGeom>
          <a:noFill/>
        </p:spPr>
        <p:txBody>
          <a:bodyPr wrap="square" rtlCol="0">
            <a:spAutoFit/>
          </a:bodyPr>
          <a:lstStyle/>
          <a:p>
            <a:pPr algn="ctr"/>
            <a:r>
              <a:rPr lang="it-IT" sz="3000" cap="small" dirty="0">
                <a:latin typeface="Calibri" panose="020F0502020204030204" pitchFamily="34" charset="0"/>
              </a:rPr>
              <a:t>La gerarchia delle fonti</a:t>
            </a:r>
          </a:p>
        </p:txBody>
      </p:sp>
      <p:graphicFrame>
        <p:nvGraphicFramePr>
          <p:cNvPr id="3" name="Diagramma 2">
            <a:extLst>
              <a:ext uri="{FF2B5EF4-FFF2-40B4-BE49-F238E27FC236}">
                <a16:creationId xmlns:a16="http://schemas.microsoft.com/office/drawing/2014/main" id="{3CE09473-A64B-3129-CB26-97006EA0F70B}"/>
              </a:ext>
            </a:extLst>
          </p:cNvPr>
          <p:cNvGraphicFramePr/>
          <p:nvPr>
            <p:extLst>
              <p:ext uri="{D42A27DB-BD31-4B8C-83A1-F6EECF244321}">
                <p14:modId xmlns:p14="http://schemas.microsoft.com/office/powerpoint/2010/main" val="2394400957"/>
              </p:ext>
            </p:extLst>
          </p:nvPr>
        </p:nvGraphicFramePr>
        <p:xfrm>
          <a:off x="3130676" y="1591272"/>
          <a:ext cx="5929746" cy="41860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3055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latin typeface="Calibri" panose="020F0502020204030204" pitchFamily="34" charset="0"/>
              </a:rPr>
              <a:t>4. La CSR nell’ordinamento positivo</a:t>
            </a: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050" b="1"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br>
              <a:rPr lang="it-IT" sz="1050" dirty="0">
                <a:latin typeface="Garamond" panose="02020404030301010803" pitchFamily="18" charset="0"/>
              </a:rPr>
            </a:br>
            <a:br>
              <a:rPr lang="it-IT" sz="1050" dirty="0">
                <a:latin typeface="Garamond" panose="02020404030301010803" pitchFamily="18" charset="0"/>
              </a:rPr>
            </a:br>
            <a:endParaRPr lang="it-IT" sz="1050" dirty="0">
              <a:solidFill>
                <a:schemeClr val="tx2"/>
              </a:solidFill>
              <a:latin typeface="Garamond" panose="02020404030301010803" pitchFamily="18" charset="0"/>
            </a:endParaRPr>
          </a:p>
          <a:p>
            <a:pPr marL="0" indent="0" algn="just">
              <a:lnSpc>
                <a:spcPts val="1350"/>
              </a:lnSpc>
              <a:spcBef>
                <a:spcPts val="0"/>
              </a:spcBef>
              <a:buNone/>
            </a:pPr>
            <a:endParaRPr lang="it-IT" sz="1125" dirty="0">
              <a:latin typeface="Museo Sans 300"/>
              <a:cs typeface="Museo Sans 300"/>
            </a:endParaRPr>
          </a:p>
        </p:txBody>
      </p:sp>
      <p:sp>
        <p:nvSpPr>
          <p:cNvPr id="9" name="CasellaDiTesto 8"/>
          <p:cNvSpPr txBox="1"/>
          <p:nvPr/>
        </p:nvSpPr>
        <p:spPr>
          <a:xfrm>
            <a:off x="1532956" y="1107723"/>
            <a:ext cx="9125187" cy="553998"/>
          </a:xfrm>
          <a:prstGeom prst="rect">
            <a:avLst/>
          </a:prstGeom>
          <a:noFill/>
        </p:spPr>
        <p:txBody>
          <a:bodyPr wrap="square" rtlCol="0">
            <a:spAutoFit/>
          </a:bodyPr>
          <a:lstStyle/>
          <a:p>
            <a:pPr algn="ctr"/>
            <a:r>
              <a:rPr lang="it-IT" sz="3000" cap="small" dirty="0">
                <a:latin typeface="Calibri" panose="020F0502020204030204" pitchFamily="34" charset="0"/>
              </a:rPr>
              <a:t>4.1. L’art. 41, co. 3, Cost.</a:t>
            </a:r>
          </a:p>
        </p:txBody>
      </p:sp>
      <p:sp>
        <p:nvSpPr>
          <p:cNvPr id="2" name="CasellaDiTesto 1">
            <a:extLst>
              <a:ext uri="{FF2B5EF4-FFF2-40B4-BE49-F238E27FC236}">
                <a16:creationId xmlns:a16="http://schemas.microsoft.com/office/drawing/2014/main" id="{05DAB26A-C689-B46C-277A-035CB1F8AFBD}"/>
              </a:ext>
            </a:extLst>
          </p:cNvPr>
          <p:cNvSpPr txBox="1"/>
          <p:nvPr/>
        </p:nvSpPr>
        <p:spPr>
          <a:xfrm>
            <a:off x="2568577" y="1759245"/>
            <a:ext cx="7053943" cy="2123658"/>
          </a:xfrm>
          <a:prstGeom prst="rect">
            <a:avLst/>
          </a:prstGeom>
          <a:noFill/>
        </p:spPr>
        <p:txBody>
          <a:bodyPr wrap="square" rtlCol="0">
            <a:spAutoFit/>
          </a:bodyPr>
          <a:lstStyle/>
          <a:p>
            <a:pPr algn="just"/>
            <a:r>
              <a:rPr lang="it-IT" sz="2400" dirty="0"/>
              <a:t>«[…] </a:t>
            </a:r>
            <a:r>
              <a:rPr lang="it-IT" sz="2400" i="1" dirty="0"/>
              <a:t>la legge determina i programmi e i controlli opportuni perché </a:t>
            </a:r>
            <a:r>
              <a:rPr lang="it-IT" sz="2400" b="1" i="1" u="sng" dirty="0"/>
              <a:t>l’attività economica</a:t>
            </a:r>
            <a:r>
              <a:rPr lang="it-IT" sz="2400" b="1" i="1" dirty="0"/>
              <a:t> </a:t>
            </a:r>
            <a:r>
              <a:rPr lang="it-IT" sz="2400" i="1" dirty="0"/>
              <a:t>pubblica e privata possa essere </a:t>
            </a:r>
            <a:r>
              <a:rPr lang="it-IT" sz="2400" b="1" i="1" u="sng" dirty="0"/>
              <a:t>indirizzata e coordinata a fini sociali e ambientali</a:t>
            </a:r>
            <a:r>
              <a:rPr lang="it-IT" sz="2400" dirty="0"/>
              <a:t>».</a:t>
            </a:r>
          </a:p>
          <a:p>
            <a:pPr marL="285750" indent="-285750" algn="just">
              <a:buFont typeface="Wingdings" panose="05000000000000000000" pitchFamily="2" charset="2"/>
              <a:buChar char="q"/>
            </a:pPr>
            <a:endParaRPr lang="it-IT" dirty="0"/>
          </a:p>
          <a:p>
            <a:pPr algn="just"/>
            <a:endParaRPr lang="it-IT" dirty="0"/>
          </a:p>
        </p:txBody>
      </p:sp>
    </p:spTree>
    <p:extLst>
      <p:ext uri="{BB962C8B-B14F-4D97-AF65-F5344CB8AC3E}">
        <p14:creationId xmlns:p14="http://schemas.microsoft.com/office/powerpoint/2010/main" val="426420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latin typeface="Calibri" panose="020F0502020204030204" pitchFamily="34" charset="0"/>
              </a:rPr>
              <a:t>4. La CSR nell’ordinamento positivo</a:t>
            </a: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q"/>
            </a:pPr>
            <a:endParaRPr lang="it-IT" sz="1800" dirty="0">
              <a:cs typeface="Museo Sans 300"/>
            </a:endParaRPr>
          </a:p>
        </p:txBody>
      </p:sp>
      <p:sp>
        <p:nvSpPr>
          <p:cNvPr id="9" name="CasellaDiTesto 8"/>
          <p:cNvSpPr txBox="1"/>
          <p:nvPr/>
        </p:nvSpPr>
        <p:spPr>
          <a:xfrm>
            <a:off x="1293303" y="1107723"/>
            <a:ext cx="9604494" cy="553998"/>
          </a:xfrm>
          <a:prstGeom prst="rect">
            <a:avLst/>
          </a:prstGeom>
          <a:noFill/>
        </p:spPr>
        <p:txBody>
          <a:bodyPr wrap="square" rtlCol="0">
            <a:spAutoFit/>
          </a:bodyPr>
          <a:lstStyle/>
          <a:p>
            <a:pPr algn="ctr"/>
            <a:r>
              <a:rPr lang="it-IT" sz="3000" cap="small" dirty="0">
                <a:latin typeface="Calibri" panose="020F0502020204030204" pitchFamily="34" charset="0"/>
              </a:rPr>
              <a:t>4.2. Le fonti UE: nello scorso decennio…</a:t>
            </a:r>
          </a:p>
        </p:txBody>
      </p:sp>
      <p:graphicFrame>
        <p:nvGraphicFramePr>
          <p:cNvPr id="3" name="Diagramma 2">
            <a:extLst>
              <a:ext uri="{FF2B5EF4-FFF2-40B4-BE49-F238E27FC236}">
                <a16:creationId xmlns:a16="http://schemas.microsoft.com/office/drawing/2014/main" id="{B15B5EC7-619F-7711-DDE2-082E96842441}"/>
              </a:ext>
            </a:extLst>
          </p:cNvPr>
          <p:cNvGraphicFramePr/>
          <p:nvPr>
            <p:extLst>
              <p:ext uri="{D42A27DB-BD31-4B8C-83A1-F6EECF244321}">
                <p14:modId xmlns:p14="http://schemas.microsoft.com/office/powerpoint/2010/main" val="741818973"/>
              </p:ext>
            </p:extLst>
          </p:nvPr>
        </p:nvGraphicFramePr>
        <p:xfrm>
          <a:off x="209797" y="1851342"/>
          <a:ext cx="11471564" cy="4286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4333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latin typeface="Calibri" panose="020F0502020204030204" pitchFamily="34" charset="0"/>
              </a:rPr>
              <a:t>4. La CSR nell’ordinamento positivo</a:t>
            </a:r>
          </a:p>
        </p:txBody>
      </p:sp>
      <p:sp>
        <p:nvSpPr>
          <p:cNvPr id="59" name="Segnaposto contenuto 2"/>
          <p:cNvSpPr txBox="1">
            <a:spLocks/>
          </p:cNvSpPr>
          <p:nvPr/>
        </p:nvSpPr>
        <p:spPr>
          <a:xfrm>
            <a:off x="510639" y="1661721"/>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q"/>
            </a:pPr>
            <a:endParaRPr lang="it-IT" sz="1800" dirty="0">
              <a:cs typeface="Museo Sans 300"/>
            </a:endParaRPr>
          </a:p>
        </p:txBody>
      </p:sp>
      <p:sp>
        <p:nvSpPr>
          <p:cNvPr id="9" name="CasellaDiTesto 8"/>
          <p:cNvSpPr txBox="1"/>
          <p:nvPr/>
        </p:nvSpPr>
        <p:spPr>
          <a:xfrm>
            <a:off x="1293303" y="1107723"/>
            <a:ext cx="9604494" cy="553998"/>
          </a:xfrm>
          <a:prstGeom prst="rect">
            <a:avLst/>
          </a:prstGeom>
          <a:noFill/>
        </p:spPr>
        <p:txBody>
          <a:bodyPr wrap="square" rtlCol="0">
            <a:spAutoFit/>
          </a:bodyPr>
          <a:lstStyle/>
          <a:p>
            <a:pPr algn="ctr"/>
            <a:r>
              <a:rPr lang="it-IT" sz="3000" cap="small" dirty="0">
                <a:latin typeface="Calibri" panose="020F0502020204030204" pitchFamily="34" charset="0"/>
              </a:rPr>
              <a:t>4.2. Le fonti UE: considerazioni sulla traiettoria evolutiva</a:t>
            </a:r>
          </a:p>
        </p:txBody>
      </p:sp>
      <p:graphicFrame>
        <p:nvGraphicFramePr>
          <p:cNvPr id="3" name="Diagramma 2">
            <a:extLst>
              <a:ext uri="{FF2B5EF4-FFF2-40B4-BE49-F238E27FC236}">
                <a16:creationId xmlns:a16="http://schemas.microsoft.com/office/drawing/2014/main" id="{0829FF65-0E8B-C658-3F96-BC4E39EB0B83}"/>
              </a:ext>
            </a:extLst>
          </p:cNvPr>
          <p:cNvGraphicFramePr/>
          <p:nvPr>
            <p:extLst>
              <p:ext uri="{D42A27DB-BD31-4B8C-83A1-F6EECF244321}">
                <p14:modId xmlns:p14="http://schemas.microsoft.com/office/powerpoint/2010/main" val="1104385876"/>
              </p:ext>
            </p:extLst>
          </p:nvPr>
        </p:nvGraphicFramePr>
        <p:xfrm>
          <a:off x="1806369" y="1781300"/>
          <a:ext cx="8738919" cy="38545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9339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latin typeface="Calibri" panose="020F0502020204030204" pitchFamily="34" charset="0"/>
              </a:rPr>
              <a:t>4. La CSR nell’ordinamento positivo</a:t>
            </a:r>
          </a:p>
        </p:txBody>
      </p:sp>
      <p:sp>
        <p:nvSpPr>
          <p:cNvPr id="59" name="Segnaposto contenuto 2"/>
          <p:cNvSpPr txBox="1">
            <a:spLocks/>
          </p:cNvSpPr>
          <p:nvPr/>
        </p:nvSpPr>
        <p:spPr>
          <a:xfrm>
            <a:off x="510639" y="1661721"/>
            <a:ext cx="11144913"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q"/>
            </a:pPr>
            <a:r>
              <a:rPr lang="it-IT" sz="2000" dirty="0">
                <a:cs typeface="Museo Sans 300"/>
              </a:rPr>
              <a:t>La direttiva è una “</a:t>
            </a:r>
            <a:r>
              <a:rPr lang="it-IT" sz="2000" i="1" dirty="0">
                <a:cs typeface="Museo Sans 300"/>
              </a:rPr>
              <a:t>longa manu</a:t>
            </a:r>
            <a:r>
              <a:rPr lang="it-IT" sz="2000" dirty="0">
                <a:cs typeface="Museo Sans 300"/>
              </a:rPr>
              <a:t>” del Piano d’Azione dell’8 marzo 2018, volto a </a:t>
            </a:r>
            <a:r>
              <a:rPr lang="it-IT" sz="2000" b="1" u="sng" dirty="0">
                <a:cs typeface="Museo Sans 300"/>
              </a:rPr>
              <a:t>riorientare i flussi di capitali verso investimenti sostenibili</a:t>
            </a:r>
            <a:r>
              <a:rPr lang="it-IT" sz="2000" dirty="0">
                <a:cs typeface="Museo Sans 300"/>
              </a:rPr>
              <a:t> e a gestire i rischi finanziari derivanti dai cambiamenti climatici;</a:t>
            </a:r>
          </a:p>
          <a:p>
            <a:pPr algn="just">
              <a:buFont typeface="Wingdings" panose="05000000000000000000" pitchFamily="2" charset="2"/>
              <a:buChar char="q"/>
            </a:pPr>
            <a:r>
              <a:rPr lang="it-IT" sz="2000" dirty="0">
                <a:cs typeface="Museo Sans 300"/>
              </a:rPr>
              <a:t>L’obiettivo primario della CSRD è il </a:t>
            </a:r>
            <a:r>
              <a:rPr lang="it-IT" sz="2000" b="1" u="sng" dirty="0">
                <a:cs typeface="Museo Sans 300"/>
              </a:rPr>
              <a:t>contrasto al cambiamento climatico</a:t>
            </a:r>
            <a:r>
              <a:rPr lang="it-IT" sz="2000" dirty="0">
                <a:solidFill>
                  <a:schemeClr val="bg1"/>
                </a:solidFill>
                <a:cs typeface="Museo Sans 300"/>
              </a:rPr>
              <a:t>,</a:t>
            </a:r>
            <a:r>
              <a:rPr lang="it-IT" sz="2000" dirty="0">
                <a:cs typeface="Museo Sans 300"/>
              </a:rPr>
              <a:t> ponendo invece in secondo piano, seppur non abbandonate, le altre tematiche ambientali oltre a quelle sociali, quali la tutela dei lavoratori o la lotta alla corruzione;</a:t>
            </a:r>
          </a:p>
          <a:p>
            <a:pPr algn="just">
              <a:buFont typeface="Wingdings" panose="05000000000000000000" pitchFamily="2" charset="2"/>
              <a:buChar char="q"/>
            </a:pPr>
            <a:r>
              <a:rPr lang="it-IT" sz="2000" dirty="0">
                <a:cs typeface="Museo Sans 300"/>
              </a:rPr>
              <a:t>Modifica il previgente regime della rendicontazione non finanziaria, modificandone anche la denominazione in «</a:t>
            </a:r>
            <a:r>
              <a:rPr lang="it-IT" sz="2000" b="1" i="1" u="sng" dirty="0">
                <a:cs typeface="Museo Sans 300"/>
              </a:rPr>
              <a:t>Report di sostenibilità</a:t>
            </a:r>
            <a:r>
              <a:rPr lang="it-IT" sz="2000" dirty="0">
                <a:cs typeface="Museo Sans 300"/>
              </a:rPr>
              <a:t>»;</a:t>
            </a:r>
          </a:p>
          <a:p>
            <a:pPr algn="just">
              <a:buFont typeface="Wingdings" panose="05000000000000000000" pitchFamily="2" charset="2"/>
              <a:buChar char="q"/>
            </a:pPr>
            <a:r>
              <a:rPr lang="it-IT" sz="2000" dirty="0">
                <a:cs typeface="Museo Sans 300"/>
              </a:rPr>
              <a:t>Introduce di </a:t>
            </a:r>
            <a:r>
              <a:rPr lang="it-IT" sz="2000" b="1" u="sng" dirty="0">
                <a:cs typeface="Museo Sans 300"/>
              </a:rPr>
              <a:t>doveri di diligenza e di monitoraggio sull’impatto della società</a:t>
            </a:r>
            <a:r>
              <a:rPr lang="it-IT" sz="2000" dirty="0">
                <a:cs typeface="Museo Sans 300"/>
              </a:rPr>
              <a:t>, sui diritti umani, sull’ambiente, sulla </a:t>
            </a:r>
            <a:r>
              <a:rPr lang="it-IT" sz="2000" i="1" dirty="0">
                <a:cs typeface="Museo Sans 300"/>
              </a:rPr>
              <a:t>governance</a:t>
            </a:r>
            <a:r>
              <a:rPr lang="it-IT" sz="2000" dirty="0">
                <a:cs typeface="Museo Sans 300"/>
              </a:rPr>
              <a:t>;</a:t>
            </a:r>
          </a:p>
          <a:p>
            <a:pPr algn="just">
              <a:buFont typeface="Wingdings" panose="05000000000000000000" pitchFamily="2" charset="2"/>
              <a:buChar char="q"/>
            </a:pPr>
            <a:r>
              <a:rPr lang="it-IT" sz="2000" dirty="0">
                <a:cs typeface="Museo Sans 300"/>
              </a:rPr>
              <a:t>Introduce una maggiore </a:t>
            </a:r>
            <a:r>
              <a:rPr lang="it-IT" sz="2000" b="1" u="sng" dirty="0">
                <a:cs typeface="Museo Sans 300"/>
              </a:rPr>
              <a:t>standardizzazione dei requisiti di rendicontazione</a:t>
            </a:r>
            <a:r>
              <a:rPr lang="it-IT" sz="2000" dirty="0">
                <a:cs typeface="Museo Sans 300"/>
              </a:rPr>
              <a:t>, ad oggi ancora carente;</a:t>
            </a:r>
          </a:p>
          <a:p>
            <a:pPr algn="just">
              <a:buFont typeface="Wingdings" panose="05000000000000000000" pitchFamily="2" charset="2"/>
              <a:buChar char="q"/>
            </a:pPr>
            <a:r>
              <a:rPr lang="it-IT" sz="2000" b="1" u="sng" dirty="0">
                <a:cs typeface="Museo Sans 300"/>
              </a:rPr>
              <a:t>Amplia il numero di soggetti obbligati</a:t>
            </a:r>
            <a:r>
              <a:rPr lang="it-IT" sz="2000" dirty="0">
                <a:cs typeface="Museo Sans 300"/>
              </a:rPr>
              <a:t>: estende alla PMI (requisiti dimensionali definiti dalla Racc. 2003/361/CE)  l’obbligo (per le quotate) o la possibilità (per le non quotate), di dotarsi di reporting di sostenibilità.</a:t>
            </a:r>
          </a:p>
        </p:txBody>
      </p:sp>
      <p:sp>
        <p:nvSpPr>
          <p:cNvPr id="9" name="CasellaDiTesto 8"/>
          <p:cNvSpPr txBox="1"/>
          <p:nvPr/>
        </p:nvSpPr>
        <p:spPr>
          <a:xfrm>
            <a:off x="1198651" y="821067"/>
            <a:ext cx="9793797" cy="553998"/>
          </a:xfrm>
          <a:prstGeom prst="rect">
            <a:avLst/>
          </a:prstGeom>
          <a:noFill/>
        </p:spPr>
        <p:txBody>
          <a:bodyPr wrap="square" rtlCol="0">
            <a:spAutoFit/>
          </a:bodyPr>
          <a:lstStyle/>
          <a:p>
            <a:pPr algn="ctr"/>
            <a:r>
              <a:rPr lang="it-IT" sz="3000" cap="small" dirty="0">
                <a:latin typeface="Calibri" panose="020F0502020204030204" pitchFamily="34" charset="0"/>
              </a:rPr>
              <a:t>4.2. Le fonti UE - il punto d’arrivo: la </a:t>
            </a:r>
            <a:r>
              <a:rPr lang="it-IT" sz="3000" b="1" u="sng" cap="small" dirty="0">
                <a:latin typeface="Calibri" panose="020F0502020204030204" pitchFamily="34" charset="0"/>
              </a:rPr>
              <a:t>Dir. 2022/2464</a:t>
            </a:r>
            <a:r>
              <a:rPr lang="it-IT" sz="3000" cap="small" dirty="0">
                <a:latin typeface="Calibri" panose="020F0502020204030204" pitchFamily="34" charset="0"/>
              </a:rPr>
              <a:t> («</a:t>
            </a:r>
            <a:r>
              <a:rPr lang="it-IT" sz="3000" b="1" u="sng" cap="small" dirty="0">
                <a:latin typeface="Calibri" panose="020F0502020204030204" pitchFamily="34" charset="0"/>
              </a:rPr>
              <a:t>CSRD</a:t>
            </a:r>
            <a:r>
              <a:rPr lang="it-IT" sz="3000" cap="small" dirty="0">
                <a:latin typeface="Calibri" panose="020F0502020204030204" pitchFamily="34" charset="0"/>
              </a:rPr>
              <a:t>»)</a:t>
            </a:r>
          </a:p>
        </p:txBody>
      </p:sp>
    </p:spTree>
    <p:extLst>
      <p:ext uri="{BB962C8B-B14F-4D97-AF65-F5344CB8AC3E}">
        <p14:creationId xmlns:p14="http://schemas.microsoft.com/office/powerpoint/2010/main" val="2663143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latin typeface="Calibri" panose="020F0502020204030204" pitchFamily="34" charset="0"/>
              </a:rPr>
              <a:t>4. La CSR nell’ordinamento positivo</a:t>
            </a:r>
          </a:p>
        </p:txBody>
      </p:sp>
      <p:sp>
        <p:nvSpPr>
          <p:cNvPr id="59" name="Segnaposto contenuto 2"/>
          <p:cNvSpPr txBox="1">
            <a:spLocks/>
          </p:cNvSpPr>
          <p:nvPr/>
        </p:nvSpPr>
        <p:spPr>
          <a:xfrm>
            <a:off x="449679" y="1442264"/>
            <a:ext cx="11327793" cy="4747301"/>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q"/>
            </a:pPr>
            <a:r>
              <a:rPr lang="it-IT" sz="2000" dirty="0">
                <a:cs typeface="Museo Sans 300"/>
              </a:rPr>
              <a:t>È rivolto alle società </a:t>
            </a:r>
            <a:r>
              <a:rPr lang="it-IT" sz="2000" b="1" u="sng" dirty="0">
                <a:cs typeface="Museo Sans 300"/>
              </a:rPr>
              <a:t>quotate</a:t>
            </a:r>
            <a:r>
              <a:rPr lang="it-IT" sz="2000" dirty="0">
                <a:cs typeface="Museo Sans 300"/>
              </a:rPr>
              <a:t>;</a:t>
            </a:r>
          </a:p>
          <a:p>
            <a:pPr algn="just">
              <a:buFont typeface="Wingdings" panose="05000000000000000000" pitchFamily="2" charset="2"/>
              <a:buChar char="q"/>
            </a:pPr>
            <a:endParaRPr lang="it-IT" sz="2000" dirty="0">
              <a:cs typeface="Museo Sans 300"/>
            </a:endParaRPr>
          </a:p>
          <a:p>
            <a:pPr algn="just">
              <a:buFont typeface="Wingdings" panose="05000000000000000000" pitchFamily="2" charset="2"/>
              <a:buChar char="q"/>
            </a:pPr>
            <a:r>
              <a:rPr lang="it-IT" sz="2000" dirty="0">
                <a:cs typeface="Museo Sans 300"/>
              </a:rPr>
              <a:t>Definisce il </a:t>
            </a:r>
            <a:r>
              <a:rPr lang="it-IT" sz="2000" b="1" u="sng" dirty="0">
                <a:cs typeface="Museo Sans 300"/>
              </a:rPr>
              <a:t>successo sostenibile come obiettivo </a:t>
            </a:r>
            <a:r>
              <a:rPr lang="it-IT" sz="2000" dirty="0">
                <a:cs typeface="Museo Sans 300"/>
              </a:rPr>
              <a:t>che guida l’azione dell’organo di amministrazione;</a:t>
            </a:r>
          </a:p>
          <a:p>
            <a:pPr algn="just">
              <a:buFont typeface="Wingdings" panose="05000000000000000000" pitchFamily="2" charset="2"/>
              <a:buChar char="q"/>
            </a:pPr>
            <a:endParaRPr lang="it-IT" sz="2000" dirty="0">
              <a:cs typeface="Museo Sans 300"/>
            </a:endParaRPr>
          </a:p>
          <a:p>
            <a:pPr algn="just">
              <a:buFont typeface="Wingdings" panose="05000000000000000000" pitchFamily="2" charset="2"/>
              <a:buChar char="q"/>
            </a:pPr>
            <a:r>
              <a:rPr lang="it-IT" sz="2000" dirty="0">
                <a:cs typeface="Museo Sans 300"/>
              </a:rPr>
              <a:t>Ribadisce la </a:t>
            </a:r>
            <a:r>
              <a:rPr lang="it-IT" sz="2000" b="1" u="sng" dirty="0">
                <a:cs typeface="Museo Sans 300"/>
              </a:rPr>
              <a:t>relazione fra remunerazione degli amministratori e perseguimento del successo sostenibile</a:t>
            </a:r>
            <a:r>
              <a:rPr lang="it-IT" sz="2000" dirty="0">
                <a:cs typeface="Museo Sans 300"/>
              </a:rPr>
              <a:t>;</a:t>
            </a:r>
          </a:p>
          <a:p>
            <a:pPr algn="just">
              <a:buFont typeface="Wingdings" panose="05000000000000000000" pitchFamily="2" charset="2"/>
              <a:buChar char="q"/>
            </a:pPr>
            <a:endParaRPr lang="it-IT" sz="2000" dirty="0">
              <a:cs typeface="Museo Sans 300"/>
            </a:endParaRPr>
          </a:p>
          <a:p>
            <a:pPr algn="just">
              <a:buFont typeface="Wingdings" panose="05000000000000000000" pitchFamily="2" charset="2"/>
              <a:buChar char="q"/>
            </a:pPr>
            <a:r>
              <a:rPr lang="it-IT" sz="2000" dirty="0">
                <a:cs typeface="Museo Sans 300"/>
              </a:rPr>
              <a:t>L’adesione al Codice di Corporate Governance è facoltativa; tuttavia il </a:t>
            </a:r>
            <a:r>
              <a:rPr lang="it-IT" sz="2000" dirty="0" err="1">
                <a:cs typeface="Museo Sans 300"/>
              </a:rPr>
              <a:t>il</a:t>
            </a:r>
            <a:r>
              <a:rPr lang="it-IT" sz="2000" dirty="0">
                <a:cs typeface="Museo Sans 300"/>
              </a:rPr>
              <a:t> TUF impone di comunicare al pubblico le scelte effettuate fornendo anche </a:t>
            </a:r>
            <a:r>
              <a:rPr lang="it-IT" sz="2000" b="1" u="sng" dirty="0">
                <a:cs typeface="Museo Sans 300"/>
              </a:rPr>
              <a:t>informazioni su come i suoi principi e raccomandazioni sono applicati</a:t>
            </a:r>
            <a:r>
              <a:rPr lang="it-IT" sz="2000" dirty="0">
                <a:cs typeface="Museo Sans 300"/>
              </a:rPr>
              <a:t>;</a:t>
            </a:r>
          </a:p>
          <a:p>
            <a:pPr algn="just">
              <a:buFont typeface="Wingdings" panose="05000000000000000000" pitchFamily="2" charset="2"/>
              <a:buChar char="q"/>
            </a:pPr>
            <a:endParaRPr lang="it-IT" sz="2000" dirty="0">
              <a:cs typeface="Museo Sans 300"/>
            </a:endParaRPr>
          </a:p>
          <a:p>
            <a:pPr algn="just">
              <a:buFont typeface="Wingdings" panose="05000000000000000000" pitchFamily="2" charset="2"/>
              <a:buChar char="q"/>
            </a:pPr>
            <a:r>
              <a:rPr lang="it-IT" sz="2000" dirty="0">
                <a:cs typeface="Museo Sans 300"/>
              </a:rPr>
              <a:t>le “raccomandazioni” (le indicazioni più operative che seguono ciascun insieme di principi specificandone il contenuto) possono essere parzialmente disattese spiegando le specifiche scelte secondo il criterio del </a:t>
            </a:r>
            <a:r>
              <a:rPr lang="it-IT" sz="2000" b="1" i="1" u="sng" dirty="0" err="1">
                <a:cs typeface="Museo Sans 300"/>
              </a:rPr>
              <a:t>comply</a:t>
            </a:r>
            <a:r>
              <a:rPr lang="it-IT" sz="2000" b="1" i="1" u="sng" dirty="0">
                <a:cs typeface="Museo Sans 300"/>
              </a:rPr>
              <a:t> or </a:t>
            </a:r>
            <a:r>
              <a:rPr lang="it-IT" sz="2000" b="1" i="1" u="sng" dirty="0" err="1">
                <a:cs typeface="Museo Sans 300"/>
              </a:rPr>
              <a:t>explain</a:t>
            </a:r>
            <a:r>
              <a:rPr lang="it-IT" sz="2000" dirty="0">
                <a:cs typeface="Museo Sans 300"/>
              </a:rPr>
              <a:t>.</a:t>
            </a:r>
          </a:p>
          <a:p>
            <a:pPr marL="0" indent="0" algn="just">
              <a:buNone/>
            </a:pPr>
            <a:endParaRPr lang="it-IT" sz="2000" dirty="0">
              <a:cs typeface="Museo Sans 300"/>
            </a:endParaRPr>
          </a:p>
          <a:p>
            <a:pPr algn="just">
              <a:buFont typeface="Wingdings" panose="05000000000000000000" pitchFamily="2" charset="2"/>
              <a:buChar char="q"/>
            </a:pPr>
            <a:endParaRPr lang="it-IT" sz="1800" dirty="0">
              <a:cs typeface="Museo Sans 300"/>
            </a:endParaRPr>
          </a:p>
        </p:txBody>
      </p:sp>
      <p:sp>
        <p:nvSpPr>
          <p:cNvPr id="9" name="CasellaDiTesto 8"/>
          <p:cNvSpPr txBox="1"/>
          <p:nvPr/>
        </p:nvSpPr>
        <p:spPr>
          <a:xfrm>
            <a:off x="1198651" y="728147"/>
            <a:ext cx="9793797" cy="553998"/>
          </a:xfrm>
          <a:prstGeom prst="rect">
            <a:avLst/>
          </a:prstGeom>
          <a:noFill/>
        </p:spPr>
        <p:txBody>
          <a:bodyPr wrap="square" rtlCol="0">
            <a:spAutoFit/>
          </a:bodyPr>
          <a:lstStyle/>
          <a:p>
            <a:pPr algn="ctr"/>
            <a:r>
              <a:rPr lang="it-IT" sz="3000" cap="small" dirty="0">
                <a:latin typeface="Calibri" panose="020F0502020204030204" pitchFamily="34" charset="0"/>
              </a:rPr>
              <a:t>4.3. Il Codice di Corporate Governance</a:t>
            </a:r>
          </a:p>
        </p:txBody>
      </p:sp>
    </p:spTree>
    <p:extLst>
      <p:ext uri="{BB962C8B-B14F-4D97-AF65-F5344CB8AC3E}">
        <p14:creationId xmlns:p14="http://schemas.microsoft.com/office/powerpoint/2010/main" val="2865676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latin typeface="Calibri" panose="020F0502020204030204" pitchFamily="34" charset="0"/>
              </a:rPr>
              <a:t>4. La CSR nell’ordinamento positivo</a:t>
            </a:r>
          </a:p>
        </p:txBody>
      </p:sp>
      <p:sp>
        <p:nvSpPr>
          <p:cNvPr id="59" name="Segnaposto contenuto 2"/>
          <p:cNvSpPr txBox="1">
            <a:spLocks/>
          </p:cNvSpPr>
          <p:nvPr/>
        </p:nvSpPr>
        <p:spPr>
          <a:xfrm>
            <a:off x="510639" y="1661721"/>
            <a:ext cx="11096145"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q"/>
            </a:pPr>
            <a:r>
              <a:rPr lang="it-IT" sz="2200" dirty="0"/>
              <a:t>Si tratta di clausole statutarie che costituiscono espressione di ideali collettivi, valori sociali e principi etici</a:t>
            </a:r>
          </a:p>
          <a:p>
            <a:pPr algn="just">
              <a:buFont typeface="Wingdings" panose="05000000000000000000" pitchFamily="2" charset="2"/>
              <a:buChar char="q"/>
            </a:pPr>
            <a:endParaRPr lang="it-IT" sz="2200" dirty="0"/>
          </a:p>
          <a:p>
            <a:pPr algn="just">
              <a:buFont typeface="Wingdings" panose="05000000000000000000" pitchFamily="2" charset="2"/>
              <a:buChar char="q"/>
            </a:pPr>
            <a:r>
              <a:rPr lang="it-IT" sz="2200" dirty="0"/>
              <a:t>Agiscono non solo sul perimetro </a:t>
            </a:r>
            <a:r>
              <a:rPr lang="it-IT" sz="2200" b="1" dirty="0"/>
              <a:t>dell’attività d’impresa </a:t>
            </a:r>
            <a:r>
              <a:rPr lang="it-IT" sz="2200" dirty="0"/>
              <a:t>(intesa come oggetto sociale) bensì anche sul piano della modalità di conseguimento dello stesso in termini di </a:t>
            </a:r>
            <a:r>
              <a:rPr lang="it-IT" sz="2200" b="1" dirty="0"/>
              <a:t>responsabilità degli amministratori</a:t>
            </a:r>
          </a:p>
          <a:p>
            <a:pPr algn="just">
              <a:buFont typeface="Wingdings" panose="05000000000000000000" pitchFamily="2" charset="2"/>
              <a:buChar char="q"/>
            </a:pPr>
            <a:endParaRPr lang="it-IT" sz="2200" dirty="0"/>
          </a:p>
          <a:p>
            <a:pPr algn="just">
              <a:buFont typeface="Wingdings" panose="05000000000000000000" pitchFamily="2" charset="2"/>
              <a:buChar char="q"/>
            </a:pPr>
            <a:r>
              <a:rPr lang="it-IT" sz="2200" dirty="0"/>
              <a:t>Il loro inserimento nello statuto sociale è </a:t>
            </a:r>
            <a:r>
              <a:rPr lang="it-IT" sz="2200" b="1" u="sng" dirty="0"/>
              <a:t>legittimo</a:t>
            </a:r>
            <a:r>
              <a:rPr lang="it-IT" sz="2200" dirty="0"/>
              <a:t> purché:</a:t>
            </a:r>
          </a:p>
          <a:p>
            <a:pPr marL="742950" lvl="2" indent="-342900" algn="just">
              <a:buFont typeface="Wingdings" panose="05000000000000000000" pitchFamily="2" charset="2"/>
              <a:buChar char="§"/>
            </a:pPr>
            <a:r>
              <a:rPr lang="it-IT" sz="2200" dirty="0"/>
              <a:t>la funzione lucrativa non risulti sostanzialmente compromessa;</a:t>
            </a:r>
          </a:p>
          <a:p>
            <a:pPr marL="742950" lvl="2" indent="-342900" algn="just">
              <a:buFont typeface="Wingdings" panose="05000000000000000000" pitchFamily="2" charset="2"/>
              <a:buChar char="§"/>
            </a:pPr>
            <a:r>
              <a:rPr lang="it-IT" sz="2200" dirty="0"/>
              <a:t>non sia pregiudicato il principio </a:t>
            </a:r>
            <a:r>
              <a:rPr lang="it-IT" sz="2200" dirty="0" err="1"/>
              <a:t>endo</a:t>
            </a:r>
            <a:r>
              <a:rPr lang="it-IT" sz="2200" dirty="0"/>
              <a:t>-organizzativo di esclusività della funzione gestoria. </a:t>
            </a:r>
          </a:p>
        </p:txBody>
      </p:sp>
      <p:sp>
        <p:nvSpPr>
          <p:cNvPr id="9" name="CasellaDiTesto 8"/>
          <p:cNvSpPr txBox="1"/>
          <p:nvPr/>
        </p:nvSpPr>
        <p:spPr>
          <a:xfrm>
            <a:off x="1198651" y="821067"/>
            <a:ext cx="9793797" cy="553998"/>
          </a:xfrm>
          <a:prstGeom prst="rect">
            <a:avLst/>
          </a:prstGeom>
          <a:noFill/>
        </p:spPr>
        <p:txBody>
          <a:bodyPr wrap="square" rtlCol="0">
            <a:spAutoFit/>
          </a:bodyPr>
          <a:lstStyle/>
          <a:p>
            <a:pPr algn="ctr"/>
            <a:r>
              <a:rPr lang="it-IT" sz="3000" cap="small" dirty="0">
                <a:latin typeface="Calibri" panose="020F0502020204030204" pitchFamily="34" charset="0"/>
              </a:rPr>
              <a:t>4.4. Autonomia privata e clausole di sostenibilità</a:t>
            </a:r>
          </a:p>
        </p:txBody>
      </p:sp>
    </p:spTree>
    <p:extLst>
      <p:ext uri="{BB962C8B-B14F-4D97-AF65-F5344CB8AC3E}">
        <p14:creationId xmlns:p14="http://schemas.microsoft.com/office/powerpoint/2010/main" val="352724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latin typeface="Calibri" panose="020F0502020204030204" pitchFamily="34" charset="0"/>
              </a:rPr>
              <a:t>4. La CSR nell’ordinamento positivo</a:t>
            </a:r>
          </a:p>
        </p:txBody>
      </p:sp>
      <p:sp>
        <p:nvSpPr>
          <p:cNvPr id="59" name="Segnaposto contenuto 2"/>
          <p:cNvSpPr txBox="1">
            <a:spLocks/>
          </p:cNvSpPr>
          <p:nvPr/>
        </p:nvSpPr>
        <p:spPr>
          <a:xfrm>
            <a:off x="510639" y="1661721"/>
            <a:ext cx="11144913"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q"/>
            </a:pPr>
            <a:r>
              <a:rPr lang="it-IT" sz="2200" dirty="0"/>
              <a:t>Oggetto sociale con caratteristiche di sostenibilità (principi etico-sociali che dovranno informare l’operato dell’organo amministrativo)</a:t>
            </a:r>
          </a:p>
          <a:p>
            <a:pPr algn="just">
              <a:buFont typeface="Wingdings" panose="05000000000000000000" pitchFamily="2" charset="2"/>
              <a:buChar char="q"/>
            </a:pPr>
            <a:r>
              <a:rPr lang="it-IT" sz="2200" dirty="0"/>
              <a:t>Clausole di etero-destinazione degli utili (a determinate condizioni)</a:t>
            </a:r>
          </a:p>
          <a:p>
            <a:pPr algn="just">
              <a:buFont typeface="Wingdings" panose="05000000000000000000" pitchFamily="2" charset="2"/>
              <a:buChar char="q"/>
            </a:pPr>
            <a:r>
              <a:rPr lang="it-IT" sz="2200" dirty="0"/>
              <a:t>Clausole di bilanciamento degli interessi degli stakeholder con quelli dei soci nella delineazione delle politiche di sostenibilità e loro attuazione</a:t>
            </a:r>
          </a:p>
          <a:p>
            <a:pPr algn="just">
              <a:buFont typeface="Wingdings" panose="05000000000000000000" pitchFamily="2" charset="2"/>
              <a:buChar char="q"/>
            </a:pPr>
            <a:r>
              <a:rPr lang="it-IT" sz="2200" dirty="0"/>
              <a:t>Clausole che attribuiscono poteri di </a:t>
            </a:r>
            <a:r>
              <a:rPr lang="it-IT" sz="2200" i="1" dirty="0"/>
              <a:t>voice</a:t>
            </a:r>
            <a:r>
              <a:rPr lang="it-IT" sz="2200" dirty="0"/>
              <a:t> agli </a:t>
            </a:r>
            <a:r>
              <a:rPr lang="it-IT" sz="2200" i="1" dirty="0"/>
              <a:t>stakeholders</a:t>
            </a:r>
            <a:r>
              <a:rPr lang="it-IT" sz="2200" dirty="0"/>
              <a:t> anche con meccanismi di consultazione sistematica</a:t>
            </a:r>
          </a:p>
          <a:p>
            <a:pPr algn="just">
              <a:buFont typeface="Wingdings" panose="05000000000000000000" pitchFamily="2" charset="2"/>
              <a:buChar char="q"/>
            </a:pPr>
            <a:r>
              <a:rPr lang="it-IT" sz="2200" dirty="0"/>
              <a:t>Clausole di valutazione indipendente delle performance ambientali/sociali</a:t>
            </a:r>
          </a:p>
          <a:p>
            <a:pPr algn="just">
              <a:buFont typeface="Wingdings" panose="05000000000000000000" pitchFamily="2" charset="2"/>
              <a:buChar char="q"/>
            </a:pPr>
            <a:r>
              <a:rPr lang="it-IT" sz="2200" dirty="0"/>
              <a:t>Clausole di gradimento etico per l’assunzione di partecipazioni sociali</a:t>
            </a:r>
          </a:p>
        </p:txBody>
      </p:sp>
      <p:sp>
        <p:nvSpPr>
          <p:cNvPr id="9" name="CasellaDiTesto 8"/>
          <p:cNvSpPr txBox="1"/>
          <p:nvPr/>
        </p:nvSpPr>
        <p:spPr>
          <a:xfrm>
            <a:off x="1198651" y="882349"/>
            <a:ext cx="9793797" cy="553998"/>
          </a:xfrm>
          <a:prstGeom prst="rect">
            <a:avLst/>
          </a:prstGeom>
          <a:noFill/>
        </p:spPr>
        <p:txBody>
          <a:bodyPr wrap="square" rtlCol="0">
            <a:spAutoFit/>
          </a:bodyPr>
          <a:lstStyle/>
          <a:p>
            <a:pPr algn="ctr"/>
            <a:r>
              <a:rPr lang="it-IT" sz="3000" cap="small" dirty="0">
                <a:latin typeface="Calibri" panose="020F0502020204030204" pitchFamily="34" charset="0"/>
              </a:rPr>
              <a:t>4.4. Autonomia privata e clausole di sostenibilità</a:t>
            </a:r>
          </a:p>
        </p:txBody>
      </p:sp>
    </p:spTree>
    <p:extLst>
      <p:ext uri="{BB962C8B-B14F-4D97-AF65-F5344CB8AC3E}">
        <p14:creationId xmlns:p14="http://schemas.microsoft.com/office/powerpoint/2010/main" val="3995750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ttangolo 54"/>
          <p:cNvSpPr/>
          <p:nvPr/>
        </p:nvSpPr>
        <p:spPr>
          <a:xfrm>
            <a:off x="-450" y="1"/>
            <a:ext cx="12192000" cy="656975"/>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mn-cs"/>
              </a:rPr>
              <a:t> </a:t>
            </a:r>
            <a:endParaRPr kumimoji="0" lang="it-IT" sz="1800" b="0" i="0" u="none" strike="noStrike" kern="12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mn-cs"/>
            </a:endParaRPr>
          </a:p>
        </p:txBody>
      </p:sp>
      <p:sp>
        <p:nvSpPr>
          <p:cNvPr id="56" name="Titolo 1"/>
          <p:cNvSpPr txBox="1">
            <a:spLocks/>
          </p:cNvSpPr>
          <p:nvPr/>
        </p:nvSpPr>
        <p:spPr>
          <a:xfrm>
            <a:off x="233795" y="79962"/>
            <a:ext cx="11388437"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it-IT" sz="4050" b="1" i="0" u="none" strike="noStrike" kern="1200" cap="small" spc="0" normalizeH="0" baseline="0" noProof="0" dirty="0">
                <a:ln>
                  <a:noFill/>
                </a:ln>
                <a:solidFill>
                  <a:prstClr val="white"/>
                </a:solidFill>
                <a:effectLst/>
                <a:uLnTx/>
                <a:uFillTx/>
                <a:latin typeface="Calibri" panose="020F0502020204030204" pitchFamily="34" charset="0"/>
                <a:ea typeface="+mj-ea"/>
                <a:cs typeface="Museo Sans 500"/>
              </a:rPr>
              <a:t>Un problema di definizioni: la «CSR»</a:t>
            </a: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just" defTabSz="457200" rtl="0" eaLnBrk="1" fontAlgn="auto" latinLnBrk="0" hangingPunct="1">
              <a:lnSpc>
                <a:spcPts val="1350"/>
              </a:lnSpc>
              <a:spcBef>
                <a:spcPts val="0"/>
              </a:spcBef>
              <a:spcAft>
                <a:spcPts val="0"/>
              </a:spcAft>
              <a:buClrTx/>
              <a:buSzTx/>
              <a:buFont typeface="Arial"/>
              <a:buNone/>
              <a:tabLst/>
              <a:defRPr/>
            </a:pPr>
            <a:endParaRPr kumimoji="0" lang="it-IT" sz="1125" b="0" i="0" u="none" strike="noStrike" kern="1200" cap="none" spc="0" normalizeH="0" baseline="0" noProof="0" dirty="0">
              <a:ln>
                <a:noFill/>
              </a:ln>
              <a:solidFill>
                <a:prstClr val="black"/>
              </a:solidFill>
              <a:effectLst/>
              <a:uLnTx/>
              <a:uFillTx/>
              <a:latin typeface="Museo Sans 300"/>
              <a:ea typeface="+mn-ea"/>
              <a:cs typeface="Museo Sans 300"/>
            </a:endParaRPr>
          </a:p>
        </p:txBody>
      </p:sp>
      <p:sp>
        <p:nvSpPr>
          <p:cNvPr id="6" name="CasellaDiTesto 5">
            <a:extLst>
              <a:ext uri="{FF2B5EF4-FFF2-40B4-BE49-F238E27FC236}">
                <a16:creationId xmlns:a16="http://schemas.microsoft.com/office/drawing/2014/main" id="{EF0FC298-13FD-2C0C-4DB7-5DF323E21790}"/>
              </a:ext>
            </a:extLst>
          </p:cNvPr>
          <p:cNvSpPr txBox="1"/>
          <p:nvPr/>
        </p:nvSpPr>
        <p:spPr>
          <a:xfrm>
            <a:off x="1063752" y="1190010"/>
            <a:ext cx="10063595" cy="409342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0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Concetto di management</a:t>
            </a:r>
            <a:r>
              <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 e </a:t>
            </a:r>
            <a:r>
              <a:rPr kumimoji="0" lang="it-IT" sz="20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indicatore delle </a:t>
            </a:r>
            <a:r>
              <a:rPr kumimoji="0" lang="it-IT" sz="2000" b="1"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performance</a:t>
            </a:r>
            <a:r>
              <a:rPr kumimoji="0" lang="it-IT" sz="20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 </a:t>
            </a:r>
            <a:r>
              <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di un’impresa</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Necessità d’</a:t>
            </a:r>
            <a:r>
              <a:rPr kumimoji="0" lang="it-IT" sz="20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integrare le conoscenze di diversi ambiti </a:t>
            </a:r>
            <a:r>
              <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tra loro interconnessi per provare a comprenderne il significato</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it-IT" sz="20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0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Non esiste una definizione </a:t>
            </a:r>
            <a:r>
              <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universalmente accettata di Corporate Social </a:t>
            </a:r>
            <a:r>
              <a:rPr kumimoji="0" lang="it-IT" sz="2000" b="0" i="0" u="none" strike="noStrike" kern="1200" cap="none" spc="0" normalizeH="0" baseline="0" noProof="0" dirty="0" err="1">
                <a:ln>
                  <a:noFill/>
                </a:ln>
                <a:solidFill>
                  <a:srgbClr val="000000"/>
                </a:solidFill>
                <a:effectLst/>
                <a:uLnTx/>
                <a:uFillTx/>
                <a:latin typeface="Calibri" panose="020F0502020204030204"/>
                <a:ea typeface="Aptos" panose="020B0004020202020204" pitchFamily="34" charset="0"/>
                <a:cs typeface="+mn-cs"/>
              </a:rPr>
              <a:t>Responsibility</a:t>
            </a:r>
            <a:r>
              <a:rPr lang="it-IT" sz="2000" dirty="0">
                <a:solidFill>
                  <a:srgbClr val="000000"/>
                </a:solidFill>
                <a:latin typeface="Calibri" panose="020F0502020204030204"/>
                <a:ea typeface="Aptos" panose="020B0004020202020204" pitchFamily="34" charset="0"/>
              </a:rPr>
              <a:t> </a:t>
            </a:r>
            <a:r>
              <a:rPr kumimoji="0" lang="it-IT" sz="20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per almeno 3 specifiche ragioni</a:t>
            </a:r>
            <a:r>
              <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endParaRPr>
          </a:p>
          <a:p>
            <a:pPr marL="800100" lvl="1" indent="-342900">
              <a:buFont typeface="Wingdings" panose="05000000000000000000" pitchFamily="2" charset="2"/>
              <a:buChar char="Ø"/>
            </a:pPr>
            <a:r>
              <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concetto “multi-dimensionale”</a:t>
            </a:r>
          </a:p>
          <a:p>
            <a:pPr marL="800100" lvl="1" indent="-342900">
              <a:buFont typeface="Wingdings" panose="05000000000000000000" pitchFamily="2" charset="2"/>
              <a:buChar char="Ø"/>
            </a:pPr>
            <a:endPar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endParaRPr>
          </a:p>
          <a:p>
            <a:pPr marL="800100" lvl="1" indent="-342900">
              <a:buFont typeface="Wingdings" panose="05000000000000000000" pitchFamily="2" charset="2"/>
              <a:buChar char="Ø"/>
            </a:pPr>
            <a:r>
              <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significato di “responsabilità sociale” </a:t>
            </a:r>
          </a:p>
          <a:p>
            <a:pPr marL="800100" lvl="1" indent="-342900">
              <a:buFont typeface="Wingdings" panose="05000000000000000000" pitchFamily="2" charset="2"/>
              <a:buChar char="Ø"/>
            </a:pPr>
            <a:endParaRPr lang="it-IT" sz="2000" dirty="0">
              <a:solidFill>
                <a:srgbClr val="000000"/>
              </a:solidFill>
              <a:latin typeface="Calibri" panose="020F0502020204030204"/>
              <a:ea typeface="Aptos" panose="020B0004020202020204" pitchFamily="34" charset="0"/>
            </a:endParaRPr>
          </a:p>
          <a:p>
            <a:pPr marL="800100" lvl="1" indent="-342900">
              <a:buFont typeface="Wingdings" panose="05000000000000000000" pitchFamily="2" charset="2"/>
              <a:buChar char="Ø"/>
            </a:pPr>
            <a:r>
              <a:rPr lang="it-IT" sz="2000" dirty="0">
                <a:solidFill>
                  <a:srgbClr val="000000"/>
                </a:solidFill>
                <a:latin typeface="Calibri" panose="020F0502020204030204"/>
                <a:ea typeface="Aptos" panose="020B0004020202020204" pitchFamily="34" charset="0"/>
              </a:rPr>
              <a:t>d</a:t>
            </a:r>
            <a:r>
              <a:rPr kumimoji="0" lang="it-IT" sz="2000" b="0" i="0" u="none" strike="noStrike" kern="1200" cap="none" spc="0" normalizeH="0" baseline="0" noProof="0" dirty="0" err="1">
                <a:ln>
                  <a:noFill/>
                </a:ln>
                <a:solidFill>
                  <a:srgbClr val="000000"/>
                </a:solidFill>
                <a:effectLst/>
                <a:uLnTx/>
                <a:uFillTx/>
                <a:latin typeface="Calibri" panose="020F0502020204030204"/>
                <a:ea typeface="Aptos" panose="020B0004020202020204" pitchFamily="34" charset="0"/>
                <a:cs typeface="+mn-cs"/>
              </a:rPr>
              <a:t>inamicità</a:t>
            </a:r>
            <a:r>
              <a:rPr kumimoji="0" lang="it-IT" sz="20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 e mutevolezza delle c.d. «responsabilità sociali»</a:t>
            </a:r>
          </a:p>
        </p:txBody>
      </p:sp>
    </p:spTree>
    <p:extLst>
      <p:ext uri="{BB962C8B-B14F-4D97-AF65-F5344CB8AC3E}">
        <p14:creationId xmlns:p14="http://schemas.microsoft.com/office/powerpoint/2010/main" val="337591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1000"/>
                                        <p:tgtEl>
                                          <p:spTgt spid="6">
                                            <p:txEl>
                                              <p:pRg st="6" end="6"/>
                                            </p:txEl>
                                          </p:spTgt>
                                        </p:tgtEl>
                                      </p:cBhvr>
                                    </p:animEffect>
                                    <p:anim calcmode="lin" valueType="num">
                                      <p:cBhvr>
                                        <p:cTn id="2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fade">
                                      <p:cBhvr>
                                        <p:cTn id="35" dur="1000"/>
                                        <p:tgtEl>
                                          <p:spTgt spid="6">
                                            <p:txEl>
                                              <p:pRg st="8" end="8"/>
                                            </p:txEl>
                                          </p:spTgt>
                                        </p:tgtEl>
                                      </p:cBhvr>
                                    </p:animEffect>
                                    <p:anim calcmode="lin" valueType="num">
                                      <p:cBhvr>
                                        <p:cTn id="36"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1000"/>
                                        <p:tgtEl>
                                          <p:spTgt spid="6">
                                            <p:txEl>
                                              <p:pRg st="10" end="10"/>
                                            </p:txEl>
                                          </p:spTgt>
                                        </p:tgtEl>
                                      </p:cBhvr>
                                    </p:animEffect>
                                    <p:anim calcmode="lin" valueType="num">
                                      <p:cBhvr>
                                        <p:cTn id="43"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solidFill>
                  <a:schemeClr val="bg1"/>
                </a:solidFill>
                <a:latin typeface="Calibri" panose="020F0502020204030204" pitchFamily="34" charset="0"/>
              </a:rPr>
              <a:t>5. Il report di sostenibilità</a:t>
            </a:r>
          </a:p>
        </p:txBody>
      </p:sp>
      <p:sp>
        <p:nvSpPr>
          <p:cNvPr id="59" name="Segnaposto contenuto 2"/>
          <p:cNvSpPr txBox="1">
            <a:spLocks/>
          </p:cNvSpPr>
          <p:nvPr/>
        </p:nvSpPr>
        <p:spPr>
          <a:xfrm>
            <a:off x="510639" y="1661721"/>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it-IT" sz="1800" dirty="0">
                <a:cs typeface="Museo Sans 300"/>
              </a:rPr>
              <a:t>La </a:t>
            </a:r>
            <a:r>
              <a:rPr lang="it-IT" sz="1800" b="1" u="sng" dirty="0">
                <a:cs typeface="Museo Sans 300"/>
              </a:rPr>
              <a:t>CSRD</a:t>
            </a:r>
            <a:r>
              <a:rPr lang="it-IT" sz="1800" dirty="0">
                <a:cs typeface="Museo Sans 300"/>
              </a:rPr>
              <a:t> ha ampliato il novero dei soggetti obbligati a pubblicare il report di sostenibilità (che sostituisce la precedente dichiarazione non finanziaria). Tale </a:t>
            </a:r>
            <a:r>
              <a:rPr lang="it-IT" sz="1800" b="1" u="sng" dirty="0">
                <a:cs typeface="Museo Sans 300"/>
              </a:rPr>
              <a:t>estensione avverrà in maniera graduale</a:t>
            </a:r>
            <a:r>
              <a:rPr lang="it-IT" sz="1800" dirty="0">
                <a:cs typeface="Museo Sans 300"/>
              </a:rPr>
              <a:t>, in quattro fasi successive.</a:t>
            </a:r>
          </a:p>
          <a:p>
            <a:pPr marL="0" indent="0" algn="just">
              <a:buNone/>
            </a:pPr>
            <a:endParaRPr lang="it-IT" sz="1800" dirty="0">
              <a:cs typeface="Museo Sans 300"/>
            </a:endParaRPr>
          </a:p>
          <a:p>
            <a:pPr marL="0" indent="0" algn="just">
              <a:buNone/>
            </a:pPr>
            <a:endParaRPr lang="it-IT" sz="1800" dirty="0">
              <a:cs typeface="Museo Sans 300"/>
            </a:endParaRPr>
          </a:p>
        </p:txBody>
      </p:sp>
      <p:sp>
        <p:nvSpPr>
          <p:cNvPr id="9" name="CasellaDiTesto 8"/>
          <p:cNvSpPr txBox="1"/>
          <p:nvPr/>
        </p:nvSpPr>
        <p:spPr>
          <a:xfrm>
            <a:off x="1198651" y="892792"/>
            <a:ext cx="9793797" cy="553998"/>
          </a:xfrm>
          <a:prstGeom prst="rect">
            <a:avLst/>
          </a:prstGeom>
          <a:noFill/>
        </p:spPr>
        <p:txBody>
          <a:bodyPr wrap="square" rtlCol="0">
            <a:spAutoFit/>
          </a:bodyPr>
          <a:lstStyle/>
          <a:p>
            <a:pPr algn="ctr"/>
            <a:r>
              <a:rPr lang="it-IT" sz="3000" cap="small" dirty="0">
                <a:latin typeface="Calibri" panose="020F0502020204030204" pitchFamily="34" charset="0"/>
              </a:rPr>
              <a:t>Chi è obbligato?</a:t>
            </a:r>
          </a:p>
        </p:txBody>
      </p:sp>
      <p:graphicFrame>
        <p:nvGraphicFramePr>
          <p:cNvPr id="3" name="Tabella 2">
            <a:extLst>
              <a:ext uri="{FF2B5EF4-FFF2-40B4-BE49-F238E27FC236}">
                <a16:creationId xmlns:a16="http://schemas.microsoft.com/office/drawing/2014/main" id="{ACF32950-94E2-CE51-D9FD-0504ED5D8596}"/>
              </a:ext>
            </a:extLst>
          </p:cNvPr>
          <p:cNvGraphicFramePr>
            <a:graphicFrameLocks noGrp="1"/>
          </p:cNvGraphicFramePr>
          <p:nvPr>
            <p:extLst>
              <p:ext uri="{D42A27DB-BD31-4B8C-83A1-F6EECF244321}">
                <p14:modId xmlns:p14="http://schemas.microsoft.com/office/powerpoint/2010/main" val="2780344530"/>
              </p:ext>
            </p:extLst>
          </p:nvPr>
        </p:nvGraphicFramePr>
        <p:xfrm>
          <a:off x="890649" y="2695085"/>
          <a:ext cx="10711544" cy="3055192"/>
        </p:xfrm>
        <a:graphic>
          <a:graphicData uri="http://schemas.openxmlformats.org/drawingml/2006/table">
            <a:tbl>
              <a:tblPr firstRow="1" bandRow="1">
                <a:tableStyleId>{5C22544A-7EE6-4342-B048-85BDC9FD1C3A}</a:tableStyleId>
              </a:tblPr>
              <a:tblGrid>
                <a:gridCol w="2565070">
                  <a:extLst>
                    <a:ext uri="{9D8B030D-6E8A-4147-A177-3AD203B41FA5}">
                      <a16:colId xmlns:a16="http://schemas.microsoft.com/office/drawing/2014/main" val="306800132"/>
                    </a:ext>
                  </a:extLst>
                </a:gridCol>
                <a:gridCol w="8146474">
                  <a:extLst>
                    <a:ext uri="{9D8B030D-6E8A-4147-A177-3AD203B41FA5}">
                      <a16:colId xmlns:a16="http://schemas.microsoft.com/office/drawing/2014/main" val="1974791881"/>
                    </a:ext>
                  </a:extLst>
                </a:gridCol>
              </a:tblGrid>
              <a:tr h="567476">
                <a:tc>
                  <a:txBody>
                    <a:bodyPr/>
                    <a:lstStyle/>
                    <a:p>
                      <a:pPr algn="ctr"/>
                      <a:r>
                        <a:rPr lang="it-IT" sz="3000" cap="small" baseline="0" dirty="0"/>
                        <a:t>Anno solare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it-IT" sz="3000" cap="small" baseline="0" dirty="0"/>
                        <a:t>Soggetti obbligati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905430033"/>
                  </a:ext>
                </a:extLst>
              </a:tr>
              <a:tr h="567476">
                <a:tc>
                  <a:txBody>
                    <a:bodyPr/>
                    <a:lstStyle/>
                    <a:p>
                      <a:pPr algn="ctr"/>
                      <a:r>
                        <a:rPr lang="it-IT" sz="2400" b="1" dirty="0"/>
                        <a:t>2025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it-IT" dirty="0"/>
                        <a:t>Società già soggette alla direttiva sulla comunicazione di informazioni di carattere non finanziario.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5662033"/>
                  </a:ext>
                </a:extLst>
              </a:tr>
              <a:tr h="567476">
                <a:tc>
                  <a:txBody>
                    <a:bodyPr/>
                    <a:lstStyle/>
                    <a:p>
                      <a:pPr algn="ctr"/>
                      <a:r>
                        <a:rPr lang="it-IT" sz="2400" b="1" dirty="0"/>
                        <a:t>2026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it-IT" dirty="0"/>
                        <a:t>Grandi imprese non soggette alla direttiva sulla comunicazione di informazioni di carattere non finanziario.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2066623"/>
                  </a:ext>
                </a:extLst>
              </a:tr>
              <a:tr h="567476">
                <a:tc>
                  <a:txBody>
                    <a:bodyPr/>
                    <a:lstStyle/>
                    <a:p>
                      <a:pPr algn="ctr"/>
                      <a:r>
                        <a:rPr lang="it-IT" sz="2400" b="1" dirty="0"/>
                        <a:t>2027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it-IT" b="1" u="sng" dirty="0"/>
                        <a:t>P.M.I. quotate</a:t>
                      </a:r>
                      <a:r>
                        <a:rPr lang="it-IT" b="1" u="none" dirty="0"/>
                        <a:t> </a:t>
                      </a:r>
                      <a:r>
                        <a:rPr lang="it-IT" dirty="0"/>
                        <a:t>(oltre a enti creditizi piccoli); (</a:t>
                      </a:r>
                      <a:r>
                        <a:rPr lang="it-IT" b="1" u="sng" dirty="0"/>
                        <a:t>N.B.: per le P.M.I. non quotate, invece, l’adozione del reporting di sostenibilità avverrà su base volontaria</a:t>
                      </a:r>
                      <a:r>
                        <a:rPr lang="it-IT"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9376400"/>
                  </a:ext>
                </a:extLst>
              </a:tr>
              <a:tr h="567476">
                <a:tc>
                  <a:txBody>
                    <a:bodyPr/>
                    <a:lstStyle/>
                    <a:p>
                      <a:pPr algn="ctr"/>
                      <a:r>
                        <a:rPr lang="it-IT" sz="2400" b="1" dirty="0"/>
                        <a:t>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it-IT" dirty="0"/>
                        <a:t>Imprese di Paesi terzi che realizzano ricavi netti nell’UE per oltre 150 milioni di Euro.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0595344"/>
                  </a:ext>
                </a:extLst>
              </a:tr>
            </a:tbl>
          </a:graphicData>
        </a:graphic>
      </p:graphicFrame>
    </p:spTree>
    <p:extLst>
      <p:ext uri="{BB962C8B-B14F-4D97-AF65-F5344CB8AC3E}">
        <p14:creationId xmlns:p14="http://schemas.microsoft.com/office/powerpoint/2010/main" val="577785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solidFill>
                  <a:schemeClr val="bg1"/>
                </a:solidFill>
                <a:latin typeface="Calibri" panose="020F0502020204030204" pitchFamily="34" charset="0"/>
              </a:rPr>
              <a:t>5. Il report di sostenibilità</a:t>
            </a:r>
          </a:p>
        </p:txBody>
      </p:sp>
      <p:sp>
        <p:nvSpPr>
          <p:cNvPr id="59" name="Segnaposto contenuto 2"/>
          <p:cNvSpPr txBox="1">
            <a:spLocks/>
          </p:cNvSpPr>
          <p:nvPr/>
        </p:nvSpPr>
        <p:spPr>
          <a:xfrm>
            <a:off x="510639" y="1661721"/>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it-IT" sz="1800" dirty="0">
              <a:cs typeface="Museo Sans 300"/>
            </a:endParaRPr>
          </a:p>
        </p:txBody>
      </p:sp>
      <p:sp>
        <p:nvSpPr>
          <p:cNvPr id="9" name="CasellaDiTesto 8"/>
          <p:cNvSpPr txBox="1"/>
          <p:nvPr/>
        </p:nvSpPr>
        <p:spPr>
          <a:xfrm>
            <a:off x="1198651" y="799634"/>
            <a:ext cx="9793797" cy="553998"/>
          </a:xfrm>
          <a:prstGeom prst="rect">
            <a:avLst/>
          </a:prstGeom>
          <a:noFill/>
        </p:spPr>
        <p:txBody>
          <a:bodyPr wrap="square" rtlCol="0">
            <a:spAutoFit/>
          </a:bodyPr>
          <a:lstStyle/>
          <a:p>
            <a:pPr algn="ctr"/>
            <a:r>
              <a:rPr lang="it-IT" sz="3000" cap="small" dirty="0">
                <a:latin typeface="Calibri" panose="020F0502020204030204" pitchFamily="34" charset="0"/>
              </a:rPr>
              <a:t>I Principi Guida per la redazione del Report</a:t>
            </a:r>
          </a:p>
        </p:txBody>
      </p:sp>
      <p:graphicFrame>
        <p:nvGraphicFramePr>
          <p:cNvPr id="3" name="Diagramma 2">
            <a:extLst>
              <a:ext uri="{FF2B5EF4-FFF2-40B4-BE49-F238E27FC236}">
                <a16:creationId xmlns:a16="http://schemas.microsoft.com/office/drawing/2014/main" id="{F8C78A63-B903-774D-9635-ACA203DF2451}"/>
              </a:ext>
            </a:extLst>
          </p:cNvPr>
          <p:cNvGraphicFramePr/>
          <p:nvPr>
            <p:extLst>
              <p:ext uri="{D42A27DB-BD31-4B8C-83A1-F6EECF244321}">
                <p14:modId xmlns:p14="http://schemas.microsoft.com/office/powerpoint/2010/main" val="799636938"/>
              </p:ext>
            </p:extLst>
          </p:nvPr>
        </p:nvGraphicFramePr>
        <p:xfrm>
          <a:off x="519729" y="1496291"/>
          <a:ext cx="10678701" cy="44524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8516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0" y="71172"/>
            <a:ext cx="1219155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r>
              <a:rPr lang="it-IT" sz="4400" b="1" cap="small" dirty="0">
                <a:solidFill>
                  <a:schemeClr val="bg1"/>
                </a:solidFill>
                <a:latin typeface="Calibri" panose="020F0502020204030204" pitchFamily="34" charset="0"/>
              </a:rPr>
              <a:t>6. CSR e adeguati assetti</a:t>
            </a:r>
          </a:p>
        </p:txBody>
      </p:sp>
      <p:sp>
        <p:nvSpPr>
          <p:cNvPr id="59" name="Segnaposto contenuto 2"/>
          <p:cNvSpPr txBox="1">
            <a:spLocks/>
          </p:cNvSpPr>
          <p:nvPr/>
        </p:nvSpPr>
        <p:spPr>
          <a:xfrm>
            <a:off x="510639" y="1661721"/>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q"/>
            </a:pPr>
            <a:r>
              <a:rPr lang="it-IT" sz="2200" dirty="0">
                <a:cs typeface="Museo Sans 300"/>
              </a:rPr>
              <a:t>La </a:t>
            </a:r>
            <a:r>
              <a:rPr lang="it-IT" sz="2200" b="1" u="sng" dirty="0">
                <a:cs typeface="Museo Sans 300"/>
              </a:rPr>
              <a:t>CSRD</a:t>
            </a:r>
            <a:r>
              <a:rPr lang="it-IT" sz="2200" dirty="0">
                <a:cs typeface="Museo Sans 300"/>
              </a:rPr>
              <a:t>, pur ponendo formalmente soltanto oneri di disclosure e di reportistica, è in realtà destinata ad </a:t>
            </a:r>
            <a:r>
              <a:rPr lang="it-IT" sz="2200" b="1" u="sng" dirty="0">
                <a:cs typeface="Museo Sans 300"/>
              </a:rPr>
              <a:t>incidere anche sulla struttura organizzativa delle società</a:t>
            </a:r>
            <a:r>
              <a:rPr lang="it-IT" sz="2200" dirty="0">
                <a:cs typeface="Museo Sans 300"/>
              </a:rPr>
              <a:t>:</a:t>
            </a:r>
          </a:p>
          <a:p>
            <a:pPr algn="just">
              <a:buFont typeface="Wingdings" panose="05000000000000000000" pitchFamily="2" charset="2"/>
              <a:buChar char="q"/>
            </a:pPr>
            <a:endParaRPr lang="it-IT" sz="2200" dirty="0">
              <a:cs typeface="Museo Sans 300"/>
            </a:endParaRPr>
          </a:p>
          <a:p>
            <a:pPr lvl="1" algn="just">
              <a:buFont typeface="Wingdings" panose="05000000000000000000" pitchFamily="2" charset="2"/>
              <a:buChar char="Ø"/>
            </a:pPr>
            <a:r>
              <a:rPr lang="it-IT" sz="2000" dirty="0">
                <a:cs typeface="Museo Sans 300"/>
              </a:rPr>
              <a:t>al fine di monitorare l’impatto della società sul rispetto dei diritti umani, sulla </a:t>
            </a:r>
            <a:r>
              <a:rPr lang="it-IT" sz="2000" i="1" dirty="0">
                <a:cs typeface="Museo Sans 300"/>
              </a:rPr>
              <a:t>governance</a:t>
            </a:r>
            <a:r>
              <a:rPr lang="it-IT" sz="2000" dirty="0">
                <a:cs typeface="Museo Sans 300"/>
              </a:rPr>
              <a:t> e sull’ambiente da parte dell’impresa stessa, si richiede che le imprese adottino </a:t>
            </a:r>
            <a:r>
              <a:rPr lang="it-IT" sz="2000" b="1" u="sng" dirty="0">
                <a:cs typeface="Museo Sans 300"/>
              </a:rPr>
              <a:t>sistemi di controlli e verifica</a:t>
            </a:r>
            <a:r>
              <a:rPr lang="it-IT" sz="2000" dirty="0">
                <a:cs typeface="Museo Sans 300"/>
              </a:rPr>
              <a:t>, con dettagliati doveri di informazione circa la loro progettazione, attuazione ed efficacia;</a:t>
            </a:r>
          </a:p>
          <a:p>
            <a:pPr lvl="1" algn="just">
              <a:buFont typeface="Wingdings" panose="05000000000000000000" pitchFamily="2" charset="2"/>
              <a:buChar char="Ø"/>
            </a:pPr>
            <a:endParaRPr lang="it-IT" sz="2000" dirty="0">
              <a:cs typeface="Museo Sans 300"/>
            </a:endParaRPr>
          </a:p>
          <a:p>
            <a:pPr lvl="1" algn="just">
              <a:buFont typeface="Wingdings" panose="05000000000000000000" pitchFamily="2" charset="2"/>
              <a:buChar char="Ø"/>
            </a:pPr>
            <a:r>
              <a:rPr lang="it-IT" sz="2000" dirty="0">
                <a:cs typeface="Museo Sans 300"/>
              </a:rPr>
              <a:t>per quanto attiene alle S.r.l., è possibile che si assisterà al passaggio da una gestione informale e flessibile a una </a:t>
            </a:r>
            <a:r>
              <a:rPr lang="it-IT" sz="2000" b="1" u="sng" dirty="0">
                <a:cs typeface="Museo Sans 300"/>
              </a:rPr>
              <a:t>gestione procedimentalizzata</a:t>
            </a:r>
            <a:r>
              <a:rPr lang="it-IT" sz="2000" dirty="0">
                <a:cs typeface="Museo Sans 300"/>
              </a:rPr>
              <a:t>: dovranno dunque dotarsi di “assetti organizzativi amministrativi e contabili” adeguati alla natura e alla dimensione dell’impresa (cfr. art. 2086 c.c.)</a:t>
            </a:r>
          </a:p>
          <a:p>
            <a:pPr algn="just">
              <a:buFont typeface="Wingdings" panose="05000000000000000000" pitchFamily="2" charset="2"/>
              <a:buChar char="q"/>
            </a:pPr>
            <a:endParaRPr lang="it-IT" sz="1800" dirty="0">
              <a:cs typeface="Museo Sans 300"/>
            </a:endParaRPr>
          </a:p>
          <a:p>
            <a:pPr algn="just">
              <a:buFont typeface="Wingdings" panose="05000000000000000000" pitchFamily="2" charset="2"/>
              <a:buChar char="q"/>
            </a:pPr>
            <a:endParaRPr lang="it-IT" sz="1800" dirty="0">
              <a:cs typeface="Museo Sans 300"/>
            </a:endParaRPr>
          </a:p>
        </p:txBody>
      </p:sp>
      <p:sp>
        <p:nvSpPr>
          <p:cNvPr id="9" name="CasellaDiTesto 8"/>
          <p:cNvSpPr txBox="1"/>
          <p:nvPr/>
        </p:nvSpPr>
        <p:spPr>
          <a:xfrm>
            <a:off x="1198651" y="821067"/>
            <a:ext cx="9793797" cy="553998"/>
          </a:xfrm>
          <a:prstGeom prst="rect">
            <a:avLst/>
          </a:prstGeom>
          <a:noFill/>
        </p:spPr>
        <p:txBody>
          <a:bodyPr wrap="square" rtlCol="0">
            <a:spAutoFit/>
          </a:bodyPr>
          <a:lstStyle/>
          <a:p>
            <a:pPr algn="ctr"/>
            <a:r>
              <a:rPr lang="it-IT" sz="3000" cap="small" dirty="0">
                <a:latin typeface="Calibri" panose="020F0502020204030204" pitchFamily="34" charset="0"/>
              </a:rPr>
              <a:t>L’impatto sull’organizzazione societaria</a:t>
            </a:r>
          </a:p>
        </p:txBody>
      </p:sp>
    </p:spTree>
    <p:extLst>
      <p:ext uri="{BB962C8B-B14F-4D97-AF65-F5344CB8AC3E}">
        <p14:creationId xmlns:p14="http://schemas.microsoft.com/office/powerpoint/2010/main" val="438502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ttangolo 54"/>
          <p:cNvSpPr/>
          <p:nvPr/>
        </p:nvSpPr>
        <p:spPr>
          <a:xfrm>
            <a:off x="-450" y="1"/>
            <a:ext cx="12192000" cy="656975"/>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mn-cs"/>
              </a:rPr>
              <a:t> </a:t>
            </a:r>
            <a:endParaRPr kumimoji="0" lang="it-IT" sz="1800" b="0" i="0" u="none" strike="noStrike" kern="12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mn-cs"/>
            </a:endParaRPr>
          </a:p>
        </p:txBody>
      </p:sp>
      <p:sp>
        <p:nvSpPr>
          <p:cNvPr id="56" name="Titolo 1"/>
          <p:cNvSpPr txBox="1">
            <a:spLocks/>
          </p:cNvSpPr>
          <p:nvPr/>
        </p:nvSpPr>
        <p:spPr>
          <a:xfrm>
            <a:off x="233795" y="79962"/>
            <a:ext cx="11388437"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it-IT" sz="4050" b="1" i="0" u="none" strike="noStrike" kern="1200" cap="small" spc="0" normalizeH="0" baseline="0" noProof="0" dirty="0">
                <a:ln>
                  <a:noFill/>
                </a:ln>
                <a:solidFill>
                  <a:prstClr val="white"/>
                </a:solidFill>
                <a:effectLst/>
                <a:uLnTx/>
                <a:uFillTx/>
                <a:latin typeface="Calibri" panose="020F0502020204030204" pitchFamily="34" charset="0"/>
                <a:ea typeface="+mj-ea"/>
                <a:cs typeface="Museo Sans 500"/>
              </a:rPr>
              <a:t>Un problema di definizioni: la «CSR»</a:t>
            </a: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just" defTabSz="457200" rtl="0" eaLnBrk="1" fontAlgn="auto" latinLnBrk="0" hangingPunct="1">
              <a:lnSpc>
                <a:spcPts val="1350"/>
              </a:lnSpc>
              <a:spcBef>
                <a:spcPts val="0"/>
              </a:spcBef>
              <a:spcAft>
                <a:spcPts val="0"/>
              </a:spcAft>
              <a:buClrTx/>
              <a:buSzTx/>
              <a:buFont typeface="Arial"/>
              <a:buNone/>
              <a:tabLst/>
              <a:defRPr/>
            </a:pPr>
            <a:endParaRPr kumimoji="0" lang="it-IT" sz="1125" b="0" i="0" u="none" strike="noStrike" kern="1200" cap="none" spc="0" normalizeH="0" baseline="0" noProof="0" dirty="0">
              <a:ln>
                <a:noFill/>
              </a:ln>
              <a:solidFill>
                <a:prstClr val="black"/>
              </a:solidFill>
              <a:effectLst/>
              <a:uLnTx/>
              <a:uFillTx/>
              <a:latin typeface="Museo Sans 300"/>
              <a:ea typeface="+mn-ea"/>
              <a:cs typeface="Museo Sans 300"/>
            </a:endParaRPr>
          </a:p>
        </p:txBody>
      </p:sp>
      <p:sp>
        <p:nvSpPr>
          <p:cNvPr id="6" name="CasellaDiTesto 5">
            <a:extLst>
              <a:ext uri="{FF2B5EF4-FFF2-40B4-BE49-F238E27FC236}">
                <a16:creationId xmlns:a16="http://schemas.microsoft.com/office/drawing/2014/main" id="{EF0FC298-13FD-2C0C-4DB7-5DF323E21790}"/>
              </a:ext>
            </a:extLst>
          </p:cNvPr>
          <p:cNvSpPr txBox="1"/>
          <p:nvPr/>
        </p:nvSpPr>
        <p:spPr>
          <a:xfrm>
            <a:off x="1063752" y="994517"/>
            <a:ext cx="10063595" cy="4493538"/>
          </a:xfrm>
          <a:prstGeom prst="rect">
            <a:avLst/>
          </a:prstGeom>
          <a:noFill/>
        </p:spPr>
        <p:txBody>
          <a:bodyPr wrap="square" rtlCol="0">
            <a:spAutoFit/>
          </a:bodyPr>
          <a:lstStyle/>
          <a:p>
            <a:pPr marL="342900" indent="-342900">
              <a:buFont typeface="Wingdings" panose="05000000000000000000" pitchFamily="2" charset="2"/>
              <a:buChar char="q"/>
            </a:pPr>
            <a:r>
              <a:rPr kumimoji="0" lang="it-IT"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a:t>
            </a:r>
            <a:r>
              <a:rPr kumimoji="0" lang="en-GB" sz="2200" b="0"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Corporate social responsibility is defined as the concept of </a:t>
            </a:r>
            <a:r>
              <a:rPr kumimoji="0" lang="en-GB" sz="2200" b="1"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voluntary </a:t>
            </a:r>
            <a:r>
              <a:rPr kumimoji="0" lang="en-GB" sz="2200" b="0"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inclusion of </a:t>
            </a:r>
            <a:r>
              <a:rPr kumimoji="0" lang="en-GB" sz="2200" b="1"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social</a:t>
            </a:r>
            <a:r>
              <a:rPr kumimoji="0" lang="en-GB" sz="2200" b="0"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 and </a:t>
            </a:r>
            <a:r>
              <a:rPr kumimoji="0" lang="en-GB" sz="2200" b="1"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environmental</a:t>
            </a:r>
            <a:r>
              <a:rPr kumimoji="0" lang="en-GB" sz="2200" b="0"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 aspects by the organization when conducting commercial activities and in contacts with stakeholders</a:t>
            </a:r>
            <a:r>
              <a:rPr kumimoji="0" lang="it-IT"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 (</a:t>
            </a:r>
            <a:r>
              <a:rPr kumimoji="0" lang="it-IT" sz="2200" b="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Commissione Europea</a:t>
            </a:r>
            <a:r>
              <a:rPr kumimoji="0" lang="it-IT"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 </a:t>
            </a:r>
            <a:endParaRPr lang="it-IT" sz="2200" i="1" dirty="0">
              <a:solidFill>
                <a:srgbClr val="000000"/>
              </a:solidFill>
              <a:latin typeface="Calibri" panose="020F0502020204030204"/>
              <a:ea typeface="Aptos" panose="020B0004020202020204" pitchFamily="34" charset="0"/>
            </a:endParaRPr>
          </a:p>
          <a:p>
            <a:pPr marL="342900" indent="-342900">
              <a:buFont typeface="Wingdings" panose="05000000000000000000" pitchFamily="2" charset="2"/>
              <a:buChar char="q"/>
            </a:pPr>
            <a:endParaRPr kumimoji="0" lang="it-IT"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endParaRPr>
          </a:p>
          <a:p>
            <a:pPr marL="342900" indent="-342900">
              <a:buFont typeface="Wingdings" panose="05000000000000000000" pitchFamily="2" charset="2"/>
              <a:buChar char="q"/>
            </a:pPr>
            <a:r>
              <a:rPr kumimoji="0" lang="it-IT"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a:t>
            </a:r>
            <a:r>
              <a:rPr kumimoji="0" lang="en-GB" sz="2200" b="0"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Corporate social responsibility is </a:t>
            </a:r>
            <a:r>
              <a:rPr kumimoji="0" lang="en-GB" sz="2200" b="1"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simply the responsibility of enterprises for their impact on society</a:t>
            </a:r>
            <a:r>
              <a:rPr kumimoji="0" lang="en-GB" sz="2200" b="0" i="1" u="none" strike="noStrike" kern="1200" cap="none" spc="0" normalizeH="0" baseline="0" dirty="0">
                <a:ln>
                  <a:noFill/>
                </a:ln>
                <a:solidFill>
                  <a:srgbClr val="000000"/>
                </a:solidFill>
                <a:effectLst/>
                <a:uLnTx/>
                <a:uFillTx/>
                <a:latin typeface="Calibri" panose="020F0502020204030204"/>
                <a:ea typeface="Aptos" panose="020B0004020202020204" pitchFamily="34" charset="0"/>
              </a:rPr>
              <a:t>» </a:t>
            </a:r>
            <a:r>
              <a:rPr kumimoji="0" lang="it-IT" sz="2200" b="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(Commissione Europea, aggiornamento 2011)</a:t>
            </a:r>
          </a:p>
          <a:p>
            <a:endParaRPr kumimoji="0" lang="it-IT" sz="2200" b="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endParaRPr>
          </a:p>
          <a:p>
            <a:pPr marL="342900" indent="-342900">
              <a:buFont typeface="Wingdings" panose="05000000000000000000" pitchFamily="2" charset="2"/>
              <a:buChar char="q"/>
            </a:pPr>
            <a:r>
              <a:rPr lang="en-US" sz="2200" i="1" dirty="0">
                <a:solidFill>
                  <a:srgbClr val="000000"/>
                </a:solidFill>
                <a:latin typeface="Calibri" panose="020F0502020204030204"/>
                <a:ea typeface="Aptos" panose="020B0004020202020204" pitchFamily="34" charset="0"/>
              </a:rPr>
              <a:t>“C</a:t>
            </a:r>
            <a:r>
              <a:rPr kumimoji="0" lang="en-US" sz="2200" b="0" i="1" u="none" strike="noStrike" kern="1200" cap="none" spc="0" normalizeH="0" baseline="0" noProof="0" dirty="0" err="1">
                <a:ln>
                  <a:noFill/>
                </a:ln>
                <a:solidFill>
                  <a:srgbClr val="000000"/>
                </a:solidFill>
                <a:effectLst/>
                <a:uLnTx/>
                <a:uFillTx/>
                <a:latin typeface="Calibri" panose="020F0502020204030204"/>
                <a:ea typeface="Aptos" panose="020B0004020202020204" pitchFamily="34" charset="0"/>
              </a:rPr>
              <a:t>orporate</a:t>
            </a:r>
            <a:r>
              <a:rPr kumimoji="0" lang="en-US"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 social responsibility is the </a:t>
            </a:r>
            <a:r>
              <a:rPr kumimoji="0" lang="en-US" sz="2200" b="1"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responsibility </a:t>
            </a:r>
            <a:r>
              <a:rPr kumimoji="0" lang="en-US"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of an organization for the </a:t>
            </a:r>
            <a:r>
              <a:rPr kumimoji="0" lang="en-US" sz="2200" b="1"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impact of its decisions and actions </a:t>
            </a:r>
            <a:r>
              <a:rPr kumimoji="0" lang="en-US"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on society </a:t>
            </a:r>
            <a:r>
              <a:rPr kumimoji="0" lang="en-US" sz="2200" b="1"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and the environment through </a:t>
            </a:r>
            <a:r>
              <a:rPr kumimoji="0" lang="en-US"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transparent and ethical behavior in key areas, such as organizational governance, human rights, work practices, the environment, fair operational practices, consumer issues, social involvement and development of the local community” (</a:t>
            </a:r>
            <a:r>
              <a:rPr kumimoji="0" lang="en-US" sz="2200" b="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ISO 26000, 2011</a:t>
            </a:r>
            <a:r>
              <a:rPr kumimoji="0" lang="en-US" sz="22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rPr>
              <a:t>)</a:t>
            </a:r>
            <a:endParaRPr kumimoji="0" lang="it-IT" sz="2200" b="0" i="0"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48917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ttangolo 54"/>
          <p:cNvSpPr/>
          <p:nvPr/>
        </p:nvSpPr>
        <p:spPr>
          <a:xfrm>
            <a:off x="-450" y="1"/>
            <a:ext cx="12192000" cy="656975"/>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mn-cs"/>
              </a:rPr>
              <a:t> </a:t>
            </a:r>
            <a:endParaRPr kumimoji="0" lang="it-IT" sz="1800" b="0" i="0" u="none" strike="noStrike" kern="12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mn-cs"/>
            </a:endParaRPr>
          </a:p>
        </p:txBody>
      </p:sp>
      <p:sp>
        <p:nvSpPr>
          <p:cNvPr id="56" name="Titolo 1"/>
          <p:cNvSpPr txBox="1">
            <a:spLocks/>
          </p:cNvSpPr>
          <p:nvPr/>
        </p:nvSpPr>
        <p:spPr>
          <a:xfrm>
            <a:off x="228600" y="79962"/>
            <a:ext cx="11388437"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it-IT" sz="4050" b="1" i="0" u="none" strike="noStrike" kern="1200" cap="small" spc="0" normalizeH="0" baseline="0" noProof="0" dirty="0">
                <a:ln>
                  <a:noFill/>
                </a:ln>
                <a:solidFill>
                  <a:prstClr val="white"/>
                </a:solidFill>
                <a:effectLst/>
                <a:uLnTx/>
                <a:uFillTx/>
                <a:latin typeface="Calibri" panose="020F0502020204030204" pitchFamily="34" charset="0"/>
                <a:ea typeface="+mj-ea"/>
                <a:cs typeface="Museo Sans 500"/>
              </a:rPr>
              <a:t>Un problema di definizioni</a:t>
            </a:r>
            <a:r>
              <a:rPr lang="it-IT" sz="4050" b="1" cap="small" dirty="0">
                <a:solidFill>
                  <a:prstClr val="white"/>
                </a:solidFill>
                <a:latin typeface="Calibri" panose="020F0502020204030204" pitchFamily="34" charset="0"/>
                <a:cs typeface="Museo Sans 500"/>
              </a:rPr>
              <a:t>: i fattori «</a:t>
            </a:r>
            <a:r>
              <a:rPr kumimoji="0" lang="it-IT" sz="4050" b="1" i="0" u="none" strike="noStrike" kern="1200" cap="small" spc="0" normalizeH="0" baseline="0" noProof="0" dirty="0">
                <a:ln>
                  <a:noFill/>
                </a:ln>
                <a:solidFill>
                  <a:prstClr val="white"/>
                </a:solidFill>
                <a:effectLst/>
                <a:uLnTx/>
                <a:uFillTx/>
                <a:latin typeface="Calibri" panose="020F0502020204030204" pitchFamily="34" charset="0"/>
                <a:ea typeface="+mj-ea"/>
                <a:cs typeface="Museo Sans 500"/>
              </a:rPr>
              <a:t>ESG»</a:t>
            </a: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just" defTabSz="457200" rtl="0" eaLnBrk="1" fontAlgn="auto" latinLnBrk="0" hangingPunct="1">
              <a:lnSpc>
                <a:spcPts val="1350"/>
              </a:lnSpc>
              <a:spcBef>
                <a:spcPts val="0"/>
              </a:spcBef>
              <a:spcAft>
                <a:spcPts val="0"/>
              </a:spcAft>
              <a:buClrTx/>
              <a:buSzTx/>
              <a:buFont typeface="Arial"/>
              <a:buNone/>
              <a:tabLst/>
              <a:defRPr/>
            </a:pPr>
            <a:endParaRPr kumimoji="0" lang="it-IT" sz="1125" b="0" i="0" u="none" strike="noStrike" kern="1200" cap="none" spc="0" normalizeH="0" baseline="0" noProof="0" dirty="0">
              <a:ln>
                <a:noFill/>
              </a:ln>
              <a:solidFill>
                <a:prstClr val="black"/>
              </a:solidFill>
              <a:effectLst/>
              <a:uLnTx/>
              <a:uFillTx/>
              <a:latin typeface="Museo Sans 300"/>
              <a:ea typeface="+mn-ea"/>
              <a:cs typeface="Museo Sans 300"/>
            </a:endParaRPr>
          </a:p>
        </p:txBody>
      </p:sp>
      <p:sp>
        <p:nvSpPr>
          <p:cNvPr id="6" name="CasellaDiTesto 5">
            <a:extLst>
              <a:ext uri="{FF2B5EF4-FFF2-40B4-BE49-F238E27FC236}">
                <a16:creationId xmlns:a16="http://schemas.microsoft.com/office/drawing/2014/main" id="{EF0FC298-13FD-2C0C-4DB7-5DF323E21790}"/>
              </a:ext>
            </a:extLst>
          </p:cNvPr>
          <p:cNvSpPr txBox="1"/>
          <p:nvPr/>
        </p:nvSpPr>
        <p:spPr>
          <a:xfrm>
            <a:off x="950463" y="927886"/>
            <a:ext cx="10063595" cy="3416320"/>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2400" dirty="0">
                <a:solidFill>
                  <a:srgbClr val="000000"/>
                </a:solidFill>
                <a:ea typeface="Aptos" panose="020B0004020202020204" pitchFamily="34" charset="0"/>
              </a:rPr>
              <a:t>C</a:t>
            </a:r>
            <a:r>
              <a:rPr kumimoji="0" lang="it-IT" sz="2400" b="0" i="0" u="none" strike="noStrike" kern="1200" cap="none" spc="0" normalizeH="0" baseline="0" noProof="0" dirty="0" err="1">
                <a:ln>
                  <a:noFill/>
                </a:ln>
                <a:solidFill>
                  <a:srgbClr val="000000"/>
                </a:solidFill>
                <a:effectLst/>
                <a:uLnTx/>
                <a:uFillTx/>
                <a:ea typeface="Aptos" panose="020B0004020202020204" pitchFamily="34" charset="0"/>
                <a:cs typeface="+mn-cs"/>
              </a:rPr>
              <a:t>oncetto</a:t>
            </a:r>
            <a:r>
              <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rPr>
              <a:t> di </a:t>
            </a:r>
            <a:r>
              <a:rPr kumimoji="0" lang="it-IT" sz="2400" b="1" i="0" u="none" strike="noStrike" kern="1200" cap="none" spc="0" normalizeH="0" baseline="0" noProof="0" dirty="0">
                <a:ln>
                  <a:noFill/>
                </a:ln>
                <a:solidFill>
                  <a:srgbClr val="000000"/>
                </a:solidFill>
                <a:effectLst/>
                <a:uLnTx/>
                <a:uFillTx/>
                <a:ea typeface="Aptos" panose="020B0004020202020204" pitchFamily="34" charset="0"/>
                <a:cs typeface="+mn-cs"/>
              </a:rPr>
              <a:t>derivazione finanziaria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it-IT" sz="2400" b="1" i="0" u="none" strike="noStrike" kern="1200" cap="none" spc="0" normalizeH="0" baseline="0" noProof="0" dirty="0">
              <a:ln>
                <a:noFill/>
              </a:ln>
              <a:solidFill>
                <a:srgbClr val="000000"/>
              </a:solidFill>
              <a:effectLst/>
              <a:uLnTx/>
              <a:uFillTx/>
              <a:ea typeface="Aptos" panose="020B0004020202020204" pitchFamily="34"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rPr>
              <a:t>"ESG" è un acronimo che indica i seguenti fattori: </a:t>
            </a:r>
          </a:p>
          <a:p>
            <a:pPr marL="800100" lvl="1" indent="-342900">
              <a:buFont typeface="Wingdings" panose="05000000000000000000" pitchFamily="2" charset="2"/>
              <a:buChar char="Ø"/>
            </a:pPr>
            <a:r>
              <a:rPr kumimoji="0" lang="it-IT" sz="2400" b="1" i="0" u="none" strike="noStrike" kern="1200" cap="none" spc="0" normalizeH="0" baseline="0" noProof="0" dirty="0">
                <a:ln>
                  <a:noFill/>
                </a:ln>
                <a:solidFill>
                  <a:srgbClr val="000000"/>
                </a:solidFill>
                <a:effectLst/>
                <a:uLnTx/>
                <a:uFillTx/>
                <a:ea typeface="Aptos" panose="020B0004020202020204" pitchFamily="34" charset="0"/>
                <a:cs typeface="+mn-cs"/>
              </a:rPr>
              <a:t>ambientale </a:t>
            </a:r>
            <a:r>
              <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rPr>
              <a:t>(</a:t>
            </a:r>
            <a:r>
              <a:rPr kumimoji="0" lang="it-IT" sz="2400" b="1" i="0" u="none" strike="noStrike" kern="1200" cap="none" spc="0" normalizeH="0" baseline="0" noProof="0" dirty="0" err="1">
                <a:ln>
                  <a:noFill/>
                </a:ln>
                <a:solidFill>
                  <a:srgbClr val="000000"/>
                </a:solidFill>
                <a:effectLst/>
                <a:uLnTx/>
                <a:uFillTx/>
                <a:ea typeface="Aptos" panose="020B0004020202020204" pitchFamily="34" charset="0"/>
                <a:cs typeface="+mn-cs"/>
              </a:rPr>
              <a:t>Environmental</a:t>
            </a:r>
            <a:r>
              <a:rPr kumimoji="0" lang="it-IT" sz="2400" b="1" i="0" u="none" strike="noStrike" kern="1200" cap="none" spc="0" normalizeH="0" baseline="0" noProof="0" dirty="0">
                <a:ln>
                  <a:noFill/>
                </a:ln>
                <a:solidFill>
                  <a:srgbClr val="000000"/>
                </a:solidFill>
                <a:effectLst/>
                <a:uLnTx/>
                <a:uFillTx/>
                <a:ea typeface="Aptos" panose="020B0004020202020204" pitchFamily="34" charset="0"/>
                <a:cs typeface="+mn-cs"/>
              </a:rPr>
              <a:t> – E</a:t>
            </a:r>
            <a:r>
              <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rPr>
              <a:t>), </a:t>
            </a:r>
          </a:p>
          <a:p>
            <a:pPr marL="800100" lvl="1" indent="-342900">
              <a:buFont typeface="Wingdings" panose="05000000000000000000" pitchFamily="2" charset="2"/>
              <a:buChar char="Ø"/>
            </a:pPr>
            <a:r>
              <a:rPr kumimoji="0" lang="it-IT" sz="2400" b="1" i="0" u="none" strike="noStrike" kern="1200" cap="none" spc="0" normalizeH="0" baseline="0" noProof="0" dirty="0">
                <a:ln>
                  <a:noFill/>
                </a:ln>
                <a:solidFill>
                  <a:srgbClr val="000000"/>
                </a:solidFill>
                <a:effectLst/>
                <a:uLnTx/>
                <a:uFillTx/>
                <a:ea typeface="Aptos" panose="020B0004020202020204" pitchFamily="34" charset="0"/>
                <a:cs typeface="+mn-cs"/>
              </a:rPr>
              <a:t>sociale </a:t>
            </a:r>
            <a:r>
              <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rPr>
              <a:t>(</a:t>
            </a:r>
            <a:r>
              <a:rPr kumimoji="0" lang="it-IT" sz="2400" b="1" i="0" u="none" strike="noStrike" kern="1200" cap="none" spc="0" normalizeH="0" baseline="0" noProof="0" dirty="0">
                <a:ln>
                  <a:noFill/>
                </a:ln>
                <a:solidFill>
                  <a:srgbClr val="000000"/>
                </a:solidFill>
                <a:effectLst/>
                <a:uLnTx/>
                <a:uFillTx/>
                <a:ea typeface="Aptos" panose="020B0004020202020204" pitchFamily="34" charset="0"/>
                <a:cs typeface="+mn-cs"/>
              </a:rPr>
              <a:t>Social – S</a:t>
            </a:r>
            <a:r>
              <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rPr>
              <a:t>), e </a:t>
            </a:r>
          </a:p>
          <a:p>
            <a:pPr marL="800100" lvl="1" indent="-342900">
              <a:buFont typeface="Wingdings" panose="05000000000000000000" pitchFamily="2" charset="2"/>
              <a:buChar char="Ø"/>
            </a:pPr>
            <a:r>
              <a:rPr lang="it-IT" sz="2400" dirty="0">
                <a:solidFill>
                  <a:srgbClr val="000000"/>
                </a:solidFill>
                <a:ea typeface="Aptos" panose="020B0004020202020204" pitchFamily="34" charset="0"/>
              </a:rPr>
              <a:t>d</a:t>
            </a:r>
            <a:r>
              <a:rPr kumimoji="0" lang="it-IT" sz="2400" i="0" u="none" strike="noStrike" kern="1200" cap="none" spc="0" normalizeH="0" baseline="0" noProof="0" dirty="0">
                <a:ln>
                  <a:noFill/>
                </a:ln>
                <a:solidFill>
                  <a:srgbClr val="000000"/>
                </a:solidFill>
                <a:effectLst/>
                <a:uLnTx/>
                <a:uFillTx/>
                <a:ea typeface="Aptos" panose="020B0004020202020204" pitchFamily="34" charset="0"/>
                <a:cs typeface="+mn-cs"/>
              </a:rPr>
              <a:t>i</a:t>
            </a:r>
            <a:r>
              <a:rPr kumimoji="0" lang="it-IT" sz="2400" b="1" i="0" u="none" strike="noStrike" kern="1200" cap="none" spc="0" normalizeH="0" baseline="0" noProof="0" dirty="0">
                <a:ln>
                  <a:noFill/>
                </a:ln>
                <a:solidFill>
                  <a:srgbClr val="000000"/>
                </a:solidFill>
                <a:effectLst/>
                <a:uLnTx/>
                <a:uFillTx/>
                <a:ea typeface="Aptos" panose="020B0004020202020204" pitchFamily="34" charset="0"/>
                <a:cs typeface="+mn-cs"/>
              </a:rPr>
              <a:t> governo dell’impresa </a:t>
            </a:r>
            <a:r>
              <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rPr>
              <a:t>(</a:t>
            </a:r>
            <a:r>
              <a:rPr kumimoji="0" lang="it-IT" sz="2400" b="1" i="0" u="none" strike="noStrike" kern="1200" cap="none" spc="0" normalizeH="0" baseline="0" noProof="0" dirty="0">
                <a:ln>
                  <a:noFill/>
                </a:ln>
                <a:solidFill>
                  <a:srgbClr val="000000"/>
                </a:solidFill>
                <a:effectLst/>
                <a:uLnTx/>
                <a:uFillTx/>
                <a:ea typeface="Aptos" panose="020B0004020202020204" pitchFamily="34" charset="0"/>
                <a:cs typeface="+mn-cs"/>
              </a:rPr>
              <a:t>Governance – G</a:t>
            </a:r>
            <a:r>
              <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400" b="0" i="0" u="none" strike="noStrike" kern="1200" cap="none" spc="0" normalizeH="0" baseline="0" noProof="0" dirty="0">
                <a:ln>
                  <a:noFill/>
                </a:ln>
                <a:solidFill>
                  <a:srgbClr val="000000"/>
                </a:solidFill>
                <a:effectLst/>
                <a:uLnTx/>
                <a:uFillTx/>
                <a:ea typeface="Aptos" panose="020B0004020202020204" pitchFamily="34" charset="0"/>
                <a:cs typeface="+mn-cs"/>
              </a:rPr>
              <a:t>Sono fattori utili per misurare la sostenibilità e l’impatto di un’organizzazione complessa </a:t>
            </a:r>
          </a:p>
        </p:txBody>
      </p:sp>
    </p:spTree>
    <p:extLst>
      <p:ext uri="{BB962C8B-B14F-4D97-AF65-F5344CB8AC3E}">
        <p14:creationId xmlns:p14="http://schemas.microsoft.com/office/powerpoint/2010/main" val="146207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fade">
                                      <p:cBhvr>
                                        <p:cTn id="35" dur="1000"/>
                                        <p:tgtEl>
                                          <p:spTgt spid="6">
                                            <p:txEl>
                                              <p:pRg st="5" end="5"/>
                                            </p:txEl>
                                          </p:spTgt>
                                        </p:tgtEl>
                                      </p:cBhvr>
                                    </p:animEffect>
                                    <p:anim calcmode="lin" valueType="num">
                                      <p:cBhvr>
                                        <p:cTn id="36"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1000"/>
                                        <p:tgtEl>
                                          <p:spTgt spid="6">
                                            <p:txEl>
                                              <p:pRg st="7" end="7"/>
                                            </p:txEl>
                                          </p:spTgt>
                                        </p:tgtEl>
                                      </p:cBhvr>
                                    </p:animEffect>
                                    <p:anim calcmode="lin" valueType="num">
                                      <p:cBhvr>
                                        <p:cTn id="43"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ttangolo 54"/>
          <p:cNvSpPr/>
          <p:nvPr/>
        </p:nvSpPr>
        <p:spPr>
          <a:xfrm>
            <a:off x="-450" y="1"/>
            <a:ext cx="12192000" cy="656975"/>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mn-cs"/>
              </a:rPr>
              <a:t> </a:t>
            </a:r>
            <a:endParaRPr kumimoji="0" lang="it-IT" sz="1800" b="0" i="0" u="none" strike="noStrike" kern="12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mn-cs"/>
            </a:endParaRPr>
          </a:p>
        </p:txBody>
      </p:sp>
      <p:sp>
        <p:nvSpPr>
          <p:cNvPr id="56" name="Titolo 1"/>
          <p:cNvSpPr txBox="1">
            <a:spLocks/>
          </p:cNvSpPr>
          <p:nvPr/>
        </p:nvSpPr>
        <p:spPr>
          <a:xfrm>
            <a:off x="233795" y="79962"/>
            <a:ext cx="11388437"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it-IT" sz="4050" b="1" i="0" u="none" strike="noStrike" kern="1200" cap="small" spc="0" normalizeH="0" baseline="0" noProof="0" dirty="0">
                <a:ln>
                  <a:noFill/>
                </a:ln>
                <a:solidFill>
                  <a:prstClr val="white"/>
                </a:solidFill>
                <a:effectLst/>
                <a:uLnTx/>
                <a:uFillTx/>
                <a:latin typeface="Calibri" panose="020F0502020204030204" pitchFamily="34" charset="0"/>
                <a:ea typeface="+mj-ea"/>
                <a:cs typeface="Museo Sans 500"/>
              </a:rPr>
              <a:t>Il rapporto CSR/ESG</a:t>
            </a: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just" defTabSz="457200" rtl="0" eaLnBrk="1" fontAlgn="auto" latinLnBrk="0" hangingPunct="1">
              <a:lnSpc>
                <a:spcPts val="1350"/>
              </a:lnSpc>
              <a:spcBef>
                <a:spcPts val="0"/>
              </a:spcBef>
              <a:spcAft>
                <a:spcPts val="0"/>
              </a:spcAft>
              <a:buClrTx/>
              <a:buSzTx/>
              <a:buFont typeface="Arial"/>
              <a:buNone/>
              <a:tabLst/>
              <a:defRPr/>
            </a:pPr>
            <a:endParaRPr kumimoji="0" lang="it-IT" sz="1125" b="0" i="0" u="none" strike="noStrike" kern="1200" cap="none" spc="0" normalizeH="0" baseline="0" noProof="0" dirty="0">
              <a:ln>
                <a:noFill/>
              </a:ln>
              <a:solidFill>
                <a:prstClr val="black"/>
              </a:solidFill>
              <a:effectLst/>
              <a:uLnTx/>
              <a:uFillTx/>
              <a:latin typeface="Museo Sans 300"/>
              <a:ea typeface="+mn-ea"/>
              <a:cs typeface="Museo Sans 300"/>
            </a:endParaRPr>
          </a:p>
        </p:txBody>
      </p:sp>
      <p:sp>
        <p:nvSpPr>
          <p:cNvPr id="6" name="CasellaDiTesto 5">
            <a:extLst>
              <a:ext uri="{FF2B5EF4-FFF2-40B4-BE49-F238E27FC236}">
                <a16:creationId xmlns:a16="http://schemas.microsoft.com/office/drawing/2014/main" id="{EF0FC298-13FD-2C0C-4DB7-5DF323E21790}"/>
              </a:ext>
            </a:extLst>
          </p:cNvPr>
          <p:cNvSpPr txBox="1"/>
          <p:nvPr/>
        </p:nvSpPr>
        <p:spPr>
          <a:xfrm>
            <a:off x="1063752" y="889843"/>
            <a:ext cx="10063595" cy="5078313"/>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Nel </a:t>
            </a:r>
            <a:r>
              <a:rPr kumimoji="0" lang="it-IT" sz="24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linguaggio comune </a:t>
            </a: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i termini CSR e ESG sono spesso usati </a:t>
            </a:r>
            <a:r>
              <a:rPr kumimoji="0" lang="it-IT" sz="24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come sinonimi:</a:t>
            </a:r>
            <a:r>
              <a:rPr lang="it-IT" sz="2400" b="1" dirty="0">
                <a:solidFill>
                  <a:srgbClr val="000000"/>
                </a:solidFill>
                <a:latin typeface="Calibri" panose="020F0502020204030204"/>
                <a:ea typeface="Aptos" panose="020B0004020202020204" pitchFamily="34" charset="0"/>
              </a:rPr>
              <a:t> </a:t>
            </a:r>
            <a:r>
              <a:rPr lang="it-IT" sz="2400" dirty="0">
                <a:solidFill>
                  <a:srgbClr val="000000"/>
                </a:solidFill>
                <a:latin typeface="Calibri" panose="020F0502020204030204"/>
                <a:ea typeface="Aptos" panose="020B0004020202020204" pitchFamily="34" charset="0"/>
              </a:rPr>
              <a:t>m</a:t>
            </a:r>
            <a:r>
              <a:rPr kumimoji="0" lang="it-IT" sz="240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a </a:t>
            </a: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qual è la </a:t>
            </a:r>
            <a:r>
              <a:rPr kumimoji="0" lang="it-IT" sz="24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reciproca relazione tra questi due concetti</a:t>
            </a: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it-IT" sz="2400" dirty="0">
              <a:solidFill>
                <a:srgbClr val="000000"/>
              </a:solidFill>
              <a:latin typeface="Calibri" panose="020F0502020204030204"/>
              <a:ea typeface="Aptos" panose="020B00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4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CSR </a:t>
            </a: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 </a:t>
            </a:r>
            <a:r>
              <a:rPr kumimoji="0" lang="it-IT" sz="24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cornice «interna» </a:t>
            </a: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dei progetti di sostenibilità e di influenza culturale responsabile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it-IT" sz="2400" dirty="0">
              <a:solidFill>
                <a:srgbClr val="000000"/>
              </a:solidFill>
              <a:latin typeface="Calibri" panose="020F0502020204030204"/>
              <a:ea typeface="Aptos" panose="020B00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4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ESG  = risultato («esterno») </a:t>
            </a: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misurabile delle complessive </a:t>
            </a:r>
            <a:r>
              <a:rPr kumimoji="0" lang="it-IT" sz="2400" b="0" i="1"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performance</a:t>
            </a: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 di sostenibilità di una società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Entrambe utili ma </a:t>
            </a:r>
            <a:r>
              <a:rPr kumimoji="0" lang="it-IT" sz="2400" b="1"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con differenze </a:t>
            </a:r>
            <a:r>
              <a:rPr kumimoji="0" lang="it-IT" sz="2400" b="0" i="0" u="none" strike="noStrike" kern="1200" cap="none" spc="0" normalizeH="0" baseline="0" noProof="0" dirty="0">
                <a:ln>
                  <a:noFill/>
                </a:ln>
                <a:solidFill>
                  <a:srgbClr val="000000"/>
                </a:solidFill>
                <a:effectLst/>
                <a:uLnTx/>
                <a:uFillTx/>
                <a:latin typeface="Calibri" panose="020F0502020204030204"/>
                <a:ea typeface="Aptos" panose="020B0004020202020204" pitchFamily="34" charset="0"/>
                <a:cs typeface="+mn-cs"/>
              </a:rPr>
              <a:t>in merito ai benefici che possono comportare in termini di:</a:t>
            </a:r>
          </a:p>
          <a:p>
            <a:pPr marL="800100" lvl="1" indent="-342900">
              <a:buFont typeface="Wingdings" panose="05000000000000000000" pitchFamily="2" charset="2"/>
              <a:buChar char="Ø"/>
            </a:pPr>
            <a:r>
              <a:rPr lang="it-IT" sz="2000" b="1" dirty="0">
                <a:solidFill>
                  <a:srgbClr val="000000"/>
                </a:solidFill>
                <a:latin typeface="Calibri" panose="020F0502020204030204"/>
                <a:ea typeface="Aptos" panose="020B0004020202020204" pitchFamily="34" charset="0"/>
              </a:rPr>
              <a:t>Misurabilità</a:t>
            </a:r>
          </a:p>
          <a:p>
            <a:pPr marL="800100" lvl="1" indent="-342900">
              <a:buFont typeface="Wingdings" panose="05000000000000000000" pitchFamily="2" charset="2"/>
              <a:buChar char="Ø"/>
            </a:pPr>
            <a:r>
              <a:rPr lang="it-IT" sz="2000" b="1" dirty="0">
                <a:solidFill>
                  <a:srgbClr val="000000"/>
                </a:solidFill>
                <a:latin typeface="Calibri" panose="020F0502020204030204"/>
                <a:ea typeface="Aptos" panose="020B0004020202020204" pitchFamily="34" charset="0"/>
              </a:rPr>
              <a:t>Utilità</a:t>
            </a:r>
          </a:p>
          <a:p>
            <a:pPr marL="800100" lvl="1" indent="-342900">
              <a:buFont typeface="Wingdings" panose="05000000000000000000" pitchFamily="2" charset="2"/>
              <a:buChar char="Ø"/>
            </a:pPr>
            <a:r>
              <a:rPr lang="it-IT" sz="2000" b="1" dirty="0">
                <a:solidFill>
                  <a:srgbClr val="000000"/>
                </a:solidFill>
                <a:latin typeface="Calibri" panose="020F0502020204030204"/>
                <a:ea typeface="Aptos" panose="020B0004020202020204" pitchFamily="34" charset="0"/>
              </a:rPr>
              <a:t>Comunicazione </a:t>
            </a:r>
            <a:endParaRPr kumimoji="0" lang="it-IT" sz="2000" b="0" i="0" u="none" strike="noStrike" kern="12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mn-cs"/>
            </a:endParaRPr>
          </a:p>
        </p:txBody>
      </p:sp>
    </p:spTree>
    <p:extLst>
      <p:ext uri="{BB962C8B-B14F-4D97-AF65-F5344CB8AC3E}">
        <p14:creationId xmlns:p14="http://schemas.microsoft.com/office/powerpoint/2010/main" val="304780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1000"/>
                                        <p:tgtEl>
                                          <p:spTgt spid="6">
                                            <p:txEl>
                                              <p:pRg st="6" end="6"/>
                                            </p:txEl>
                                          </p:spTgt>
                                        </p:tgtEl>
                                      </p:cBhvr>
                                    </p:animEffect>
                                    <p:anim calcmode="lin" valueType="num">
                                      <p:cBhvr>
                                        <p:cTn id="2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ttangolo 54"/>
          <p:cNvSpPr/>
          <p:nvPr/>
        </p:nvSpPr>
        <p:spPr>
          <a:xfrm>
            <a:off x="-450" y="1"/>
            <a:ext cx="12192000" cy="656975"/>
          </a:xfrm>
          <a:prstGeom prst="rect">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 name="Titolo 1"/>
          <p:cNvSpPr txBox="1">
            <a:spLocks/>
          </p:cNvSpPr>
          <p:nvPr/>
        </p:nvSpPr>
        <p:spPr>
          <a:xfrm>
            <a:off x="57150" y="79962"/>
            <a:ext cx="12079432"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it-IT" sz="4050" b="1" i="0" u="none" strike="noStrike" kern="1200" cap="small" spc="0" normalizeH="0" baseline="0" noProof="0" dirty="0">
                <a:ln>
                  <a:noFill/>
                </a:ln>
                <a:solidFill>
                  <a:prstClr val="white"/>
                </a:solidFill>
                <a:effectLst/>
                <a:uLnTx/>
                <a:uFillTx/>
                <a:latin typeface="Calibri" panose="020F0502020204030204" pitchFamily="34" charset="0"/>
                <a:ea typeface="+mj-ea"/>
                <a:cs typeface="Museo Sans 500"/>
              </a:rPr>
              <a:t>La sostenibilità come «ombrello» di CSR ed ESG</a:t>
            </a: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3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1"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br>
              <a:rPr kumimoji="0" lang="it-IT" sz="105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endParaRPr kumimoji="0" lang="it-IT" sz="1050" b="0" i="0" u="none" strike="noStrike" kern="1200" cap="none" spc="0" normalizeH="0" baseline="0" noProof="0" dirty="0">
              <a:ln>
                <a:noFill/>
              </a:ln>
              <a:solidFill>
                <a:srgbClr val="44546A"/>
              </a:solidFill>
              <a:effectLst/>
              <a:uLnTx/>
              <a:uFillTx/>
              <a:latin typeface="Garamond" panose="02020404030301010803" pitchFamily="18" charset="0"/>
              <a:ea typeface="+mn-ea"/>
              <a:cs typeface="+mn-cs"/>
            </a:endParaRPr>
          </a:p>
          <a:p>
            <a:pPr marL="0" marR="0" lvl="0" indent="0" algn="just" defTabSz="457200" rtl="0" eaLnBrk="1" fontAlgn="auto" latinLnBrk="0" hangingPunct="1">
              <a:lnSpc>
                <a:spcPts val="1350"/>
              </a:lnSpc>
              <a:spcBef>
                <a:spcPts val="0"/>
              </a:spcBef>
              <a:spcAft>
                <a:spcPts val="0"/>
              </a:spcAft>
              <a:buClrTx/>
              <a:buSzTx/>
              <a:buFont typeface="Arial"/>
              <a:buNone/>
              <a:tabLst/>
              <a:defRPr/>
            </a:pPr>
            <a:endParaRPr kumimoji="0" lang="it-IT" sz="1125" b="0" i="0" u="none" strike="noStrike" kern="1200" cap="none" spc="0" normalizeH="0" baseline="0" noProof="0" dirty="0">
              <a:ln>
                <a:noFill/>
              </a:ln>
              <a:solidFill>
                <a:prstClr val="black"/>
              </a:solidFill>
              <a:effectLst/>
              <a:uLnTx/>
              <a:uFillTx/>
              <a:latin typeface="Museo Sans 300"/>
              <a:ea typeface="+mn-ea"/>
              <a:cs typeface="Museo Sans 300"/>
            </a:endParaRPr>
          </a:p>
        </p:txBody>
      </p:sp>
      <p:pic>
        <p:nvPicPr>
          <p:cNvPr id="5" name="Immagine 4">
            <a:extLst>
              <a:ext uri="{FF2B5EF4-FFF2-40B4-BE49-F238E27FC236}">
                <a16:creationId xmlns:a16="http://schemas.microsoft.com/office/drawing/2014/main" id="{D510DBE5-5609-F85C-6A9F-2133AD3D5D53}"/>
              </a:ext>
            </a:extLst>
          </p:cNvPr>
          <p:cNvPicPr>
            <a:picLocks noChangeAspect="1"/>
          </p:cNvPicPr>
          <p:nvPr/>
        </p:nvPicPr>
        <p:blipFill>
          <a:blip r:embed="rId2"/>
          <a:stretch>
            <a:fillRect/>
          </a:stretch>
        </p:blipFill>
        <p:spPr>
          <a:xfrm>
            <a:off x="609124" y="3246104"/>
            <a:ext cx="10973751" cy="365792"/>
          </a:xfrm>
          <a:prstGeom prst="rect">
            <a:avLst/>
          </a:prstGeom>
        </p:spPr>
      </p:pic>
      <p:pic>
        <p:nvPicPr>
          <p:cNvPr id="6" name="Immagine 5">
            <a:extLst>
              <a:ext uri="{FF2B5EF4-FFF2-40B4-BE49-F238E27FC236}">
                <a16:creationId xmlns:a16="http://schemas.microsoft.com/office/drawing/2014/main" id="{32A87C08-064B-AD07-897A-7D3B53A24A8B}"/>
              </a:ext>
            </a:extLst>
          </p:cNvPr>
          <p:cNvPicPr>
            <a:picLocks noChangeAspect="1"/>
          </p:cNvPicPr>
          <p:nvPr/>
        </p:nvPicPr>
        <p:blipFill>
          <a:blip r:embed="rId3"/>
          <a:stretch>
            <a:fillRect/>
          </a:stretch>
        </p:blipFill>
        <p:spPr>
          <a:xfrm>
            <a:off x="4410941" y="1123608"/>
            <a:ext cx="3527713" cy="3292528"/>
          </a:xfrm>
          <a:prstGeom prst="rect">
            <a:avLst/>
          </a:prstGeom>
        </p:spPr>
      </p:pic>
      <p:sp>
        <p:nvSpPr>
          <p:cNvPr id="7" name="CasellaDiTesto 6">
            <a:extLst>
              <a:ext uri="{FF2B5EF4-FFF2-40B4-BE49-F238E27FC236}">
                <a16:creationId xmlns:a16="http://schemas.microsoft.com/office/drawing/2014/main" id="{CD87FFB5-3141-903A-F13C-240951A26912}"/>
              </a:ext>
            </a:extLst>
          </p:cNvPr>
          <p:cNvSpPr txBox="1"/>
          <p:nvPr/>
        </p:nvSpPr>
        <p:spPr>
          <a:xfrm>
            <a:off x="5211041" y="1891145"/>
            <a:ext cx="1927514" cy="3657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white"/>
                </a:solidFill>
                <a:effectLst/>
                <a:uLnTx/>
                <a:uFillTx/>
                <a:latin typeface="Calibri" panose="020F0502020204030204"/>
                <a:ea typeface="+mn-ea"/>
                <a:cs typeface="+mn-cs"/>
              </a:rPr>
              <a:t>SUSTAINABILITY</a:t>
            </a:r>
          </a:p>
        </p:txBody>
      </p:sp>
      <p:sp>
        <p:nvSpPr>
          <p:cNvPr id="8" name="CasellaDiTesto 7">
            <a:extLst>
              <a:ext uri="{FF2B5EF4-FFF2-40B4-BE49-F238E27FC236}">
                <a16:creationId xmlns:a16="http://schemas.microsoft.com/office/drawing/2014/main" id="{BCF07CFC-CC0E-D2F6-5EF6-12C9768636C4}"/>
              </a:ext>
            </a:extLst>
          </p:cNvPr>
          <p:cNvSpPr txBox="1"/>
          <p:nvPr/>
        </p:nvSpPr>
        <p:spPr>
          <a:xfrm>
            <a:off x="2543173" y="2912400"/>
            <a:ext cx="327053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CSR: </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general</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sustainability framework, mainly used by companies </a:t>
            </a: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CasellaDiTesto 10">
            <a:extLst>
              <a:ext uri="{FF2B5EF4-FFF2-40B4-BE49-F238E27FC236}">
                <a16:creationId xmlns:a16="http://schemas.microsoft.com/office/drawing/2014/main" id="{02024DDB-9073-0663-B913-0F876435DF0A}"/>
              </a:ext>
            </a:extLst>
          </p:cNvPr>
          <p:cNvSpPr txBox="1"/>
          <p:nvPr/>
        </p:nvSpPr>
        <p:spPr>
          <a:xfrm>
            <a:off x="6641048" y="2965565"/>
            <a:ext cx="3427661"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ESG: </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measurable</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sustainability assessment, popular with investors </a:t>
            </a: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CasellaDiTesto 11">
            <a:extLst>
              <a:ext uri="{FF2B5EF4-FFF2-40B4-BE49-F238E27FC236}">
                <a16:creationId xmlns:a16="http://schemas.microsoft.com/office/drawing/2014/main" id="{4C023FBA-CC24-AA63-D907-D18570F98627}"/>
              </a:ext>
            </a:extLst>
          </p:cNvPr>
          <p:cNvSpPr txBox="1"/>
          <p:nvPr/>
        </p:nvSpPr>
        <p:spPr>
          <a:xfrm>
            <a:off x="5377295" y="5185064"/>
            <a:ext cx="5070764"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M. KAŹMIERCZAK, </a:t>
            </a:r>
            <a:r>
              <a:rPr kumimoji="0" lang="en-US" sz="11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 LITERATURE REVIEW ON THE DIFFERENCE BETWEEN CSR AND ESG, </a:t>
            </a:r>
            <a:r>
              <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in</a:t>
            </a:r>
            <a:r>
              <a:rPr kumimoji="0" lang="en-US" sz="11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a:t>
            </a:r>
            <a:r>
              <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SC. PAPERS OF SILESIAN UNIVERSITY OF TECHNOLOGY,  ORGANIZATION AND MANAGEMENT SERIES NO. 162. </a:t>
            </a:r>
          </a:p>
        </p:txBody>
      </p:sp>
    </p:spTree>
    <p:extLst>
      <p:ext uri="{BB962C8B-B14F-4D97-AF65-F5344CB8AC3E}">
        <p14:creationId xmlns:p14="http://schemas.microsoft.com/office/powerpoint/2010/main" val="265868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6" name="Titolo 1"/>
          <p:cNvSpPr txBox="1">
            <a:spLocks/>
          </p:cNvSpPr>
          <p:nvPr/>
        </p:nvSpPr>
        <p:spPr>
          <a:xfrm>
            <a:off x="3518400" y="79962"/>
            <a:ext cx="515430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050" b="1" cap="small" dirty="0">
                <a:solidFill>
                  <a:schemeClr val="bg1"/>
                </a:solidFill>
                <a:latin typeface="Calibri" panose="020F0502020204030204" pitchFamily="34" charset="0"/>
                <a:cs typeface="Museo Sans 500"/>
              </a:rPr>
              <a:t>Sommario</a:t>
            </a:r>
          </a:p>
        </p:txBody>
      </p:sp>
      <p:sp>
        <p:nvSpPr>
          <p:cNvPr id="9" name="CasellaDiTesto 8"/>
          <p:cNvSpPr txBox="1"/>
          <p:nvPr/>
        </p:nvSpPr>
        <p:spPr>
          <a:xfrm>
            <a:off x="722056" y="1734913"/>
            <a:ext cx="10880136" cy="461665"/>
          </a:xfrm>
          <a:prstGeom prst="rect">
            <a:avLst/>
          </a:prstGeom>
          <a:solidFill>
            <a:srgbClr val="00B050"/>
          </a:solidFill>
        </p:spPr>
        <p:txBody>
          <a:bodyPr wrap="square" rtlCol="0">
            <a:spAutoFit/>
          </a:bodyPr>
          <a:lstStyle/>
          <a:p>
            <a:r>
              <a:rPr lang="it-IT" sz="2400" dirty="0">
                <a:solidFill>
                  <a:schemeClr val="bg1"/>
                </a:solidFill>
                <a:latin typeface="Calibri" panose="020F0502020204030204" pitchFamily="34" charset="0"/>
              </a:rPr>
              <a:t>1. Casi a confronto</a:t>
            </a:r>
          </a:p>
        </p:txBody>
      </p:sp>
      <p:sp>
        <p:nvSpPr>
          <p:cNvPr id="16" name="CasellaDiTesto 15">
            <a:extLst>
              <a:ext uri="{FF2B5EF4-FFF2-40B4-BE49-F238E27FC236}">
                <a16:creationId xmlns:a16="http://schemas.microsoft.com/office/drawing/2014/main" id="{120247E8-9687-1E97-5AD6-0D46EA04282E}"/>
              </a:ext>
            </a:extLst>
          </p:cNvPr>
          <p:cNvSpPr txBox="1"/>
          <p:nvPr/>
        </p:nvSpPr>
        <p:spPr>
          <a:xfrm>
            <a:off x="722056" y="2383368"/>
            <a:ext cx="10880136" cy="461665"/>
          </a:xfrm>
          <a:prstGeom prst="rect">
            <a:avLst/>
          </a:prstGeom>
          <a:solidFill>
            <a:srgbClr val="00B0F0"/>
          </a:solidFill>
        </p:spPr>
        <p:txBody>
          <a:bodyPr wrap="square" rtlCol="0">
            <a:spAutoFit/>
          </a:bodyPr>
          <a:lstStyle/>
          <a:p>
            <a:r>
              <a:rPr lang="it-IT" sz="2400" dirty="0">
                <a:latin typeface="Calibri" panose="020F0502020204030204" pitchFamily="34" charset="0"/>
              </a:rPr>
              <a:t>2. La CSR e lo scopo dell’impresa</a:t>
            </a:r>
          </a:p>
        </p:txBody>
      </p:sp>
      <p:sp>
        <p:nvSpPr>
          <p:cNvPr id="17" name="CasellaDiTesto 16">
            <a:extLst>
              <a:ext uri="{FF2B5EF4-FFF2-40B4-BE49-F238E27FC236}">
                <a16:creationId xmlns:a16="http://schemas.microsoft.com/office/drawing/2014/main" id="{CD2B9917-7C8A-AC89-3B52-3FD78A8F9DF6}"/>
              </a:ext>
            </a:extLst>
          </p:cNvPr>
          <p:cNvSpPr txBox="1"/>
          <p:nvPr/>
        </p:nvSpPr>
        <p:spPr>
          <a:xfrm>
            <a:off x="722056" y="3023309"/>
            <a:ext cx="10880136" cy="461665"/>
          </a:xfrm>
          <a:prstGeom prst="rect">
            <a:avLst/>
          </a:prstGeom>
          <a:solidFill>
            <a:schemeClr val="accent2"/>
          </a:solidFill>
        </p:spPr>
        <p:txBody>
          <a:bodyPr wrap="square" rtlCol="0">
            <a:spAutoFit/>
          </a:bodyPr>
          <a:lstStyle/>
          <a:p>
            <a:r>
              <a:rPr lang="it-IT" sz="2400" dirty="0">
                <a:solidFill>
                  <a:schemeClr val="bg1"/>
                </a:solidFill>
                <a:latin typeface="Calibri" panose="020F0502020204030204" pitchFamily="34" charset="0"/>
              </a:rPr>
              <a:t>3. Quali strategie?</a:t>
            </a:r>
          </a:p>
        </p:txBody>
      </p:sp>
      <p:sp>
        <p:nvSpPr>
          <p:cNvPr id="18" name="CasellaDiTesto 17">
            <a:extLst>
              <a:ext uri="{FF2B5EF4-FFF2-40B4-BE49-F238E27FC236}">
                <a16:creationId xmlns:a16="http://schemas.microsoft.com/office/drawing/2014/main" id="{B118E5DF-A078-12AC-5195-B140EFCBF95E}"/>
              </a:ext>
            </a:extLst>
          </p:cNvPr>
          <p:cNvSpPr txBox="1"/>
          <p:nvPr/>
        </p:nvSpPr>
        <p:spPr>
          <a:xfrm>
            <a:off x="722056" y="3668698"/>
            <a:ext cx="10880136" cy="461665"/>
          </a:xfrm>
          <a:prstGeom prst="rect">
            <a:avLst/>
          </a:prstGeom>
          <a:solidFill>
            <a:srgbClr val="FFC000"/>
          </a:solidFill>
        </p:spPr>
        <p:txBody>
          <a:bodyPr wrap="square" rtlCol="0">
            <a:spAutoFit/>
          </a:bodyPr>
          <a:lstStyle/>
          <a:p>
            <a:r>
              <a:rPr lang="it-IT" sz="2400" dirty="0">
                <a:latin typeface="Calibri" panose="020F0502020204030204" pitchFamily="34" charset="0"/>
              </a:rPr>
              <a:t>4. La CSR nell’ordinamento positivo</a:t>
            </a:r>
          </a:p>
        </p:txBody>
      </p:sp>
      <p:sp>
        <p:nvSpPr>
          <p:cNvPr id="19" name="CasellaDiTesto 18">
            <a:extLst>
              <a:ext uri="{FF2B5EF4-FFF2-40B4-BE49-F238E27FC236}">
                <a16:creationId xmlns:a16="http://schemas.microsoft.com/office/drawing/2014/main" id="{F759A434-E42B-EE02-C325-9FBD19850FB3}"/>
              </a:ext>
            </a:extLst>
          </p:cNvPr>
          <p:cNvSpPr txBox="1"/>
          <p:nvPr/>
        </p:nvSpPr>
        <p:spPr>
          <a:xfrm>
            <a:off x="722056" y="4308639"/>
            <a:ext cx="10880136" cy="461665"/>
          </a:xfrm>
          <a:prstGeom prst="rect">
            <a:avLst/>
          </a:prstGeom>
          <a:solidFill>
            <a:srgbClr val="7030A0"/>
          </a:solidFill>
        </p:spPr>
        <p:txBody>
          <a:bodyPr wrap="square" rtlCol="0">
            <a:spAutoFit/>
          </a:bodyPr>
          <a:lstStyle/>
          <a:p>
            <a:r>
              <a:rPr lang="it-IT" sz="2400" dirty="0">
                <a:solidFill>
                  <a:schemeClr val="bg1"/>
                </a:solidFill>
                <a:latin typeface="Calibri" panose="020F0502020204030204" pitchFamily="34" charset="0"/>
              </a:rPr>
              <a:t>5. Il report di sostenibilità</a:t>
            </a:r>
          </a:p>
        </p:txBody>
      </p:sp>
      <p:sp>
        <p:nvSpPr>
          <p:cNvPr id="20" name="CasellaDiTesto 19">
            <a:extLst>
              <a:ext uri="{FF2B5EF4-FFF2-40B4-BE49-F238E27FC236}">
                <a16:creationId xmlns:a16="http://schemas.microsoft.com/office/drawing/2014/main" id="{85E244D4-F365-B041-5DCD-5B75B899E5C0}"/>
              </a:ext>
            </a:extLst>
          </p:cNvPr>
          <p:cNvSpPr txBox="1"/>
          <p:nvPr/>
        </p:nvSpPr>
        <p:spPr>
          <a:xfrm>
            <a:off x="722056" y="4948580"/>
            <a:ext cx="10880136" cy="461665"/>
          </a:xfrm>
          <a:prstGeom prst="rect">
            <a:avLst/>
          </a:prstGeom>
          <a:solidFill>
            <a:srgbClr val="C00000"/>
          </a:solidFill>
        </p:spPr>
        <p:txBody>
          <a:bodyPr wrap="square" rtlCol="0">
            <a:spAutoFit/>
          </a:bodyPr>
          <a:lstStyle/>
          <a:p>
            <a:r>
              <a:rPr lang="it-IT" sz="2400" dirty="0">
                <a:solidFill>
                  <a:schemeClr val="bg1"/>
                </a:solidFill>
                <a:latin typeface="Calibri" panose="020F0502020204030204" pitchFamily="34" charset="0"/>
              </a:rPr>
              <a:t>6. CSR e adeguati assetti</a:t>
            </a:r>
          </a:p>
        </p:txBody>
      </p:sp>
    </p:spTree>
    <p:extLst>
      <p:ext uri="{BB962C8B-B14F-4D97-AF65-F5344CB8AC3E}">
        <p14:creationId xmlns:p14="http://schemas.microsoft.com/office/powerpoint/2010/main" val="179175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anim calcmode="lin" valueType="num">
                                      <p:cBhvr>
                                        <p:cTn id="43" dur="1000" fill="hold"/>
                                        <p:tgtEl>
                                          <p:spTgt spid="20"/>
                                        </p:tgtEl>
                                        <p:attrNameLst>
                                          <p:attrName>ppt_x</p:attrName>
                                        </p:attrNameLst>
                                      </p:cBhvr>
                                      <p:tavLst>
                                        <p:tav tm="0">
                                          <p:val>
                                            <p:strVal val="#ppt_x"/>
                                          </p:val>
                                        </p:tav>
                                        <p:tav tm="100000">
                                          <p:val>
                                            <p:strVal val="#ppt_x"/>
                                          </p:val>
                                        </p:tav>
                                      </p:tavLst>
                                    </p:anim>
                                    <p:anim calcmode="lin" valueType="num">
                                      <p:cBhvr>
                                        <p:cTn id="4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dirty="0"/>
          </a:p>
        </p:txBody>
      </p:sp>
      <p:sp>
        <p:nvSpPr>
          <p:cNvPr id="56" name="Titolo 1"/>
          <p:cNvSpPr txBox="1">
            <a:spLocks/>
          </p:cNvSpPr>
          <p:nvPr/>
        </p:nvSpPr>
        <p:spPr>
          <a:xfrm>
            <a:off x="3518400" y="79962"/>
            <a:ext cx="515430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050" b="1" cap="small" dirty="0">
                <a:solidFill>
                  <a:schemeClr val="bg1"/>
                </a:solidFill>
                <a:latin typeface="Calibri" panose="020F0502020204030204" pitchFamily="34" charset="0"/>
                <a:cs typeface="Museo Sans 500"/>
              </a:rPr>
              <a:t>1. Casi a confronto</a:t>
            </a: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050" b="1"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br>
              <a:rPr lang="it-IT" sz="1050" dirty="0">
                <a:latin typeface="Garamond" panose="02020404030301010803" pitchFamily="18" charset="0"/>
              </a:rPr>
            </a:br>
            <a:br>
              <a:rPr lang="it-IT" sz="1050" dirty="0">
                <a:latin typeface="Garamond" panose="02020404030301010803" pitchFamily="18" charset="0"/>
              </a:rPr>
            </a:br>
            <a:endParaRPr lang="it-IT" sz="1050" dirty="0">
              <a:solidFill>
                <a:schemeClr val="tx2"/>
              </a:solidFill>
              <a:latin typeface="Garamond" panose="02020404030301010803" pitchFamily="18" charset="0"/>
            </a:endParaRPr>
          </a:p>
          <a:p>
            <a:pPr marL="0" indent="0" algn="just">
              <a:lnSpc>
                <a:spcPts val="1350"/>
              </a:lnSpc>
              <a:spcBef>
                <a:spcPts val="0"/>
              </a:spcBef>
              <a:buNone/>
            </a:pPr>
            <a:endParaRPr lang="it-IT" sz="1125" dirty="0">
              <a:latin typeface="Museo Sans 300"/>
              <a:cs typeface="Museo Sans 300"/>
            </a:endParaRPr>
          </a:p>
        </p:txBody>
      </p:sp>
      <p:sp>
        <p:nvSpPr>
          <p:cNvPr id="2" name="CasellaDiTesto 1">
            <a:extLst>
              <a:ext uri="{FF2B5EF4-FFF2-40B4-BE49-F238E27FC236}">
                <a16:creationId xmlns:a16="http://schemas.microsoft.com/office/drawing/2014/main" id="{05DAB26A-C689-B46C-277A-035CB1F8AFBD}"/>
              </a:ext>
            </a:extLst>
          </p:cNvPr>
          <p:cNvSpPr txBox="1"/>
          <p:nvPr/>
        </p:nvSpPr>
        <p:spPr>
          <a:xfrm>
            <a:off x="510639" y="1028343"/>
            <a:ext cx="11277600" cy="5447645"/>
          </a:xfrm>
          <a:prstGeom prst="rect">
            <a:avLst/>
          </a:prstGeom>
          <a:noFill/>
        </p:spPr>
        <p:txBody>
          <a:bodyPr wrap="square" rtlCol="0">
            <a:spAutoFit/>
          </a:bodyPr>
          <a:lstStyle/>
          <a:p>
            <a:pPr algn="ctr"/>
            <a:r>
              <a:rPr lang="en-US" sz="3200" b="1" i="1" cap="small" dirty="0"/>
              <a:t>Choc vs. </a:t>
            </a:r>
            <a:r>
              <a:rPr lang="en-US" sz="3200" b="1" i="1" cap="small" dirty="0" err="1"/>
              <a:t>Hudbay</a:t>
            </a:r>
            <a:r>
              <a:rPr lang="en-US" sz="3200" b="1" i="1" cap="small" dirty="0"/>
              <a:t> Minerals Inc. (2010-2011)</a:t>
            </a:r>
          </a:p>
          <a:p>
            <a:pPr algn="ctr"/>
            <a:endParaRPr lang="en-US" sz="3200" b="1" cap="small" dirty="0"/>
          </a:p>
          <a:p>
            <a:pPr marL="285750" indent="-285750" algn="just">
              <a:buFont typeface="Wingdings" panose="05000000000000000000" pitchFamily="2" charset="2"/>
              <a:buChar char="q"/>
            </a:pPr>
            <a:r>
              <a:rPr lang="it-IT" dirty="0"/>
              <a:t>In Guatemala, durante la rimozione della popolazione indigena dai propri villaggi al fine di ricavare spazio per l’estrazione mineraria, il personale di sicurezza di alcune società avrebbe commesso alcuni crimini, fra cui lo stupro di gruppo ai danni di undici donne, l’uccisione, con un colpo di arma da fuoco, del capo degli indigeni, nonché il ferimento di un altro indigeno.</a:t>
            </a:r>
          </a:p>
          <a:p>
            <a:pPr marL="285750" indent="-285750" algn="just">
              <a:buFont typeface="Wingdings" panose="05000000000000000000" pitchFamily="2" charset="2"/>
              <a:buChar char="q"/>
            </a:pPr>
            <a:r>
              <a:rPr lang="it-IT" dirty="0"/>
              <a:t>La popolazione indigena ha agito in giudizio </a:t>
            </a:r>
            <a:r>
              <a:rPr lang="it-IT" b="1" u="sng" dirty="0"/>
              <a:t>contro la controllante</a:t>
            </a:r>
            <a:r>
              <a:rPr lang="it-IT" dirty="0"/>
              <a:t>, a loro avviso responsabile per le condotte delle proprie controllate.</a:t>
            </a:r>
          </a:p>
          <a:p>
            <a:pPr algn="just"/>
            <a:endParaRPr lang="it-IT" dirty="0"/>
          </a:p>
          <a:p>
            <a:pPr algn="ctr"/>
            <a:r>
              <a:rPr lang="it-IT" sz="3200" b="1" i="1" cap="small" dirty="0"/>
              <a:t>ENI / Nigeria (</a:t>
            </a:r>
            <a:r>
              <a:rPr lang="it-IT" sz="3200" b="1" i="1" cap="small" dirty="0" err="1"/>
              <a:t>Trib</a:t>
            </a:r>
            <a:r>
              <a:rPr lang="it-IT" sz="3200" b="1" i="1" cap="small" dirty="0"/>
              <a:t>. Milano, 17 marzo 2021)</a:t>
            </a:r>
          </a:p>
          <a:p>
            <a:pPr algn="ctr"/>
            <a:endParaRPr lang="it-IT" b="1" i="1" cap="small" dirty="0"/>
          </a:p>
          <a:p>
            <a:pPr marL="285750" indent="-285750" algn="just">
              <a:buFont typeface="Wingdings" panose="05000000000000000000" pitchFamily="2" charset="2"/>
              <a:buChar char="q"/>
            </a:pPr>
            <a:r>
              <a:rPr lang="it-IT" dirty="0"/>
              <a:t>Nel 2013, alcune ONG hanno depositato un esposto in merito a un presunto pagamento di una tangente, da parte dei esponenti del gruppo petrolifero ENI S.p.A. nei confronti di alcuni funzionari nigeriani, al fine di aggiudicarsi lo sfruttamento del lotto petrolifero «OPL 245». </a:t>
            </a:r>
          </a:p>
          <a:p>
            <a:pPr algn="just"/>
            <a:endParaRPr lang="it-IT" dirty="0"/>
          </a:p>
          <a:p>
            <a:pPr marL="285750" indent="-285750" algn="just">
              <a:buFont typeface="Arial" panose="020B0604020202020204" pitchFamily="34" charset="0"/>
              <a:buChar char="•"/>
            </a:pPr>
            <a:endParaRPr lang="it-IT" dirty="0"/>
          </a:p>
          <a:p>
            <a:pPr algn="just"/>
            <a:endParaRPr lang="it-IT" dirty="0"/>
          </a:p>
        </p:txBody>
      </p:sp>
    </p:spTree>
    <p:extLst>
      <p:ext uri="{BB962C8B-B14F-4D97-AF65-F5344CB8AC3E}">
        <p14:creationId xmlns:p14="http://schemas.microsoft.com/office/powerpoint/2010/main" val="156829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000"/>
                                        <p:tgtEl>
                                          <p:spTgt spid="2">
                                            <p:txEl>
                                              <p:pRg st="7" end="7"/>
                                            </p:txEl>
                                          </p:spTgt>
                                        </p:tgtEl>
                                      </p:cBhvr>
                                    </p:animEffect>
                                    <p:anim calcmode="lin" valueType="num">
                                      <p:cBhvr>
                                        <p:cTn id="3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tangolo 53"/>
          <p:cNvSpPr/>
          <p:nvPr/>
        </p:nvSpPr>
        <p:spPr>
          <a:xfrm>
            <a:off x="0" y="6235370"/>
            <a:ext cx="12192000" cy="622634"/>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5" name="Rettangolo 54"/>
          <p:cNvSpPr/>
          <p:nvPr/>
        </p:nvSpPr>
        <p:spPr>
          <a:xfrm>
            <a:off x="-450" y="1"/>
            <a:ext cx="12192000" cy="656975"/>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050"/>
          </a:p>
        </p:txBody>
      </p:sp>
      <p:sp>
        <p:nvSpPr>
          <p:cNvPr id="56" name="Titolo 1"/>
          <p:cNvSpPr txBox="1">
            <a:spLocks/>
          </p:cNvSpPr>
          <p:nvPr/>
        </p:nvSpPr>
        <p:spPr>
          <a:xfrm>
            <a:off x="2325135" y="71172"/>
            <a:ext cx="7540830" cy="540000"/>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400" b="1" cap="small" dirty="0">
                <a:latin typeface="Calibri" panose="020F0502020204030204" pitchFamily="34" charset="0"/>
              </a:rPr>
              <a:t>2. La CSR e lo scopo dell’impresa</a:t>
            </a:r>
            <a:endParaRPr lang="it-IT" sz="4050" b="1" cap="small" dirty="0">
              <a:latin typeface="Calibri" panose="020F0502020204030204" pitchFamily="34" charset="0"/>
              <a:cs typeface="Museo Sans 500"/>
            </a:endParaRPr>
          </a:p>
        </p:txBody>
      </p:sp>
      <p:sp>
        <p:nvSpPr>
          <p:cNvPr id="59" name="Segnaposto contenuto 2"/>
          <p:cNvSpPr txBox="1">
            <a:spLocks/>
          </p:cNvSpPr>
          <p:nvPr/>
        </p:nvSpPr>
        <p:spPr>
          <a:xfrm>
            <a:off x="510639" y="1805049"/>
            <a:ext cx="11471564" cy="4286993"/>
          </a:xfrm>
          <a:prstGeom prst="rect">
            <a:avLst/>
          </a:prstGeom>
        </p:spPr>
        <p:txBody>
          <a:bodyPr vert="horz" lIns="68580" tIns="34290" rIns="68580" bIns="3429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350" b="1" dirty="0">
              <a:solidFill>
                <a:schemeClr val="tx2"/>
              </a:solidFill>
              <a:latin typeface="Garamond" panose="02020404030301010803" pitchFamily="18" charset="0"/>
            </a:endParaRPr>
          </a:p>
          <a:p>
            <a:pPr marL="0" indent="0">
              <a:buNone/>
            </a:pPr>
            <a:endParaRPr lang="it-IT" sz="1050" b="1"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endParaRPr lang="it-IT" sz="1050" dirty="0">
              <a:solidFill>
                <a:schemeClr val="tx2"/>
              </a:solidFill>
              <a:latin typeface="Garamond" panose="02020404030301010803" pitchFamily="18" charset="0"/>
            </a:endParaRPr>
          </a:p>
          <a:p>
            <a:pPr marL="0" indent="0">
              <a:buNone/>
            </a:pPr>
            <a:br>
              <a:rPr lang="it-IT" sz="1050" dirty="0">
                <a:latin typeface="Garamond" panose="02020404030301010803" pitchFamily="18" charset="0"/>
              </a:rPr>
            </a:br>
            <a:br>
              <a:rPr lang="it-IT" sz="1050" dirty="0">
                <a:latin typeface="Garamond" panose="02020404030301010803" pitchFamily="18" charset="0"/>
              </a:rPr>
            </a:br>
            <a:endParaRPr lang="it-IT" sz="1050" dirty="0">
              <a:solidFill>
                <a:schemeClr val="tx2"/>
              </a:solidFill>
              <a:latin typeface="Garamond" panose="02020404030301010803" pitchFamily="18" charset="0"/>
            </a:endParaRPr>
          </a:p>
          <a:p>
            <a:pPr marL="0" indent="0" algn="just">
              <a:lnSpc>
                <a:spcPts val="1350"/>
              </a:lnSpc>
              <a:spcBef>
                <a:spcPts val="0"/>
              </a:spcBef>
              <a:buNone/>
            </a:pPr>
            <a:endParaRPr lang="it-IT" sz="1125" dirty="0">
              <a:latin typeface="Museo Sans 300"/>
              <a:cs typeface="Museo Sans 300"/>
            </a:endParaRPr>
          </a:p>
        </p:txBody>
      </p:sp>
      <p:sp>
        <p:nvSpPr>
          <p:cNvPr id="9" name="CasellaDiTesto 8"/>
          <p:cNvSpPr txBox="1"/>
          <p:nvPr/>
        </p:nvSpPr>
        <p:spPr>
          <a:xfrm>
            <a:off x="661060" y="973505"/>
            <a:ext cx="11170721" cy="553998"/>
          </a:xfrm>
          <a:prstGeom prst="rect">
            <a:avLst/>
          </a:prstGeom>
          <a:noFill/>
        </p:spPr>
        <p:txBody>
          <a:bodyPr wrap="square" rtlCol="0">
            <a:spAutoFit/>
          </a:bodyPr>
          <a:lstStyle/>
          <a:p>
            <a:pPr algn="ctr"/>
            <a:r>
              <a:rPr lang="it-IT" sz="3000" cap="small" dirty="0">
                <a:latin typeface="Calibri" panose="020F0502020204030204" pitchFamily="34" charset="0"/>
              </a:rPr>
              <a:t>I due casi a confronto: sostenibilità «esterna» vs sostenibilità «interna»</a:t>
            </a:r>
            <a:endParaRPr lang="it-IT" sz="3000" dirty="0">
              <a:latin typeface="Calibri" panose="020F0502020204030204" pitchFamily="34" charset="0"/>
            </a:endParaRPr>
          </a:p>
        </p:txBody>
      </p:sp>
      <p:sp>
        <p:nvSpPr>
          <p:cNvPr id="2" name="CasellaDiTesto 1">
            <a:extLst>
              <a:ext uri="{FF2B5EF4-FFF2-40B4-BE49-F238E27FC236}">
                <a16:creationId xmlns:a16="http://schemas.microsoft.com/office/drawing/2014/main" id="{05DAB26A-C689-B46C-277A-035CB1F8AFBD}"/>
              </a:ext>
            </a:extLst>
          </p:cNvPr>
          <p:cNvSpPr txBox="1"/>
          <p:nvPr/>
        </p:nvSpPr>
        <p:spPr>
          <a:xfrm>
            <a:off x="456750" y="1805049"/>
            <a:ext cx="11277600" cy="646331"/>
          </a:xfrm>
          <a:prstGeom prst="rect">
            <a:avLst/>
          </a:prstGeom>
          <a:noFill/>
        </p:spPr>
        <p:txBody>
          <a:bodyPr wrap="square" rtlCol="0">
            <a:spAutoFit/>
          </a:bodyPr>
          <a:lstStyle/>
          <a:p>
            <a:pPr algn="just"/>
            <a:endParaRPr lang="it-IT" dirty="0"/>
          </a:p>
          <a:p>
            <a:pPr algn="just"/>
            <a:endParaRPr lang="it-IT" dirty="0"/>
          </a:p>
        </p:txBody>
      </p:sp>
      <p:graphicFrame>
        <p:nvGraphicFramePr>
          <p:cNvPr id="5" name="Diagramma 4">
            <a:extLst>
              <a:ext uri="{FF2B5EF4-FFF2-40B4-BE49-F238E27FC236}">
                <a16:creationId xmlns:a16="http://schemas.microsoft.com/office/drawing/2014/main" id="{AFC39B98-2731-7A37-301D-F6688F745375}"/>
              </a:ext>
            </a:extLst>
          </p:cNvPr>
          <p:cNvGraphicFramePr/>
          <p:nvPr>
            <p:extLst>
              <p:ext uri="{D42A27DB-BD31-4B8C-83A1-F6EECF244321}">
                <p14:modId xmlns:p14="http://schemas.microsoft.com/office/powerpoint/2010/main" val="110569723"/>
              </p:ext>
            </p:extLst>
          </p:nvPr>
        </p:nvGraphicFramePr>
        <p:xfrm>
          <a:off x="2563750" y="1559399"/>
          <a:ext cx="7064499" cy="46301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asellaDiTesto 5">
            <a:extLst>
              <a:ext uri="{FF2B5EF4-FFF2-40B4-BE49-F238E27FC236}">
                <a16:creationId xmlns:a16="http://schemas.microsoft.com/office/drawing/2014/main" id="{D7FA6B36-3F5F-EDD4-96C1-40EA8725ED8E}"/>
              </a:ext>
            </a:extLst>
          </p:cNvPr>
          <p:cNvSpPr txBox="1"/>
          <p:nvPr/>
        </p:nvSpPr>
        <p:spPr>
          <a:xfrm>
            <a:off x="2790702" y="3105082"/>
            <a:ext cx="2111475" cy="1569660"/>
          </a:xfrm>
          <a:prstGeom prst="rect">
            <a:avLst/>
          </a:prstGeom>
          <a:noFill/>
        </p:spPr>
        <p:txBody>
          <a:bodyPr wrap="none" rtlCol="0">
            <a:spAutoFit/>
          </a:bodyPr>
          <a:lstStyle/>
          <a:p>
            <a:r>
              <a:rPr lang="it-IT" sz="9600" b="1" dirty="0">
                <a:solidFill>
                  <a:schemeClr val="bg1"/>
                </a:solidFill>
                <a:effectLst>
                  <a:outerShdw blurRad="38100" dist="38100" dir="2700000" algn="tl">
                    <a:srgbClr val="000000">
                      <a:alpha val="43137"/>
                    </a:srgbClr>
                  </a:outerShdw>
                </a:effectLst>
              </a:rPr>
              <a:t>CSR</a:t>
            </a:r>
          </a:p>
        </p:txBody>
      </p:sp>
    </p:spTree>
    <p:extLst>
      <p:ext uri="{BB962C8B-B14F-4D97-AF65-F5344CB8AC3E}">
        <p14:creationId xmlns:p14="http://schemas.microsoft.com/office/powerpoint/2010/main" val="14074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TotalTime>
  <Words>2028</Words>
  <Application>Microsoft Office PowerPoint</Application>
  <PresentationFormat>Widescreen</PresentationFormat>
  <Paragraphs>346</Paragraphs>
  <Slides>22</Slides>
  <Notes>14</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22</vt:i4>
      </vt:variant>
    </vt:vector>
  </HeadingPairs>
  <TitlesOfParts>
    <vt:vector size="33" baseType="lpstr">
      <vt:lpstr>Aptos</vt:lpstr>
      <vt:lpstr>Arial</vt:lpstr>
      <vt:lpstr>Calibri</vt:lpstr>
      <vt:lpstr>Calibri Light</vt:lpstr>
      <vt:lpstr>Garamond</vt:lpstr>
      <vt:lpstr>Georgia</vt:lpstr>
      <vt:lpstr>Lato</vt:lpstr>
      <vt:lpstr>Museo Sans 300</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Lorenzo Parma</dc:creator>
  <cp:lastModifiedBy>Matteo Vitali</cp:lastModifiedBy>
  <cp:revision>68</cp:revision>
  <cp:lastPrinted>2024-03-28T09:36:00Z</cp:lastPrinted>
  <dcterms:created xsi:type="dcterms:W3CDTF">2024-03-18T08:34:34Z</dcterms:created>
  <dcterms:modified xsi:type="dcterms:W3CDTF">2024-04-10T16:29:59Z</dcterms:modified>
</cp:coreProperties>
</file>